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60" r:id="rId5"/>
    <p:sldId id="257" r:id="rId6"/>
    <p:sldId id="258" r:id="rId7"/>
    <p:sldId id="259" r:id="rId8"/>
    <p:sldId id="312" r:id="rId9"/>
    <p:sldId id="292" r:id="rId10"/>
    <p:sldId id="297" r:id="rId11"/>
    <p:sldId id="294" r:id="rId12"/>
    <p:sldId id="306" r:id="rId13"/>
    <p:sldId id="313" r:id="rId14"/>
    <p:sldId id="305" r:id="rId15"/>
    <p:sldId id="295" r:id="rId16"/>
    <p:sldId id="261" r:id="rId17"/>
    <p:sldId id="262" r:id="rId18"/>
    <p:sldId id="300" r:id="rId19"/>
    <p:sldId id="303" r:id="rId20"/>
    <p:sldId id="302" r:id="rId21"/>
    <p:sldId id="301" r:id="rId22"/>
    <p:sldId id="275" r:id="rId23"/>
    <p:sldId id="276" r:id="rId24"/>
    <p:sldId id="298" r:id="rId25"/>
    <p:sldId id="278" r:id="rId26"/>
    <p:sldId id="277" r:id="rId27"/>
    <p:sldId id="280" r:id="rId28"/>
    <p:sldId id="279" r:id="rId29"/>
    <p:sldId id="281" r:id="rId30"/>
    <p:sldId id="282" r:id="rId31"/>
    <p:sldId id="283" r:id="rId32"/>
    <p:sldId id="284" r:id="rId33"/>
    <p:sldId id="285" r:id="rId34"/>
    <p:sldId id="299" r:id="rId35"/>
    <p:sldId id="310" r:id="rId36"/>
    <p:sldId id="287" r:id="rId37"/>
    <p:sldId id="308" r:id="rId38"/>
    <p:sldId id="309" r:id="rId39"/>
    <p:sldId id="288" r:id="rId40"/>
    <p:sldId id="289" r:id="rId41"/>
    <p:sldId id="314" r:id="rId42"/>
    <p:sldId id="311" r:id="rId43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1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4675" autoAdjust="0"/>
  </p:normalViewPr>
  <p:slideViewPr>
    <p:cSldViewPr showGuides="1">
      <p:cViewPr varScale="1">
        <p:scale>
          <a:sx n="109" d="100"/>
          <a:sy n="109" d="100"/>
        </p:scale>
        <p:origin x="1650" y="102"/>
      </p:cViewPr>
      <p:guideLst>
        <p:guide orient="horz" pos="1011"/>
        <p:guide pos="476"/>
      </p:guideLst>
    </p:cSldViewPr>
  </p:slideViewPr>
  <p:outlineViewPr>
    <p:cViewPr>
      <p:scale>
        <a:sx n="33" d="100"/>
        <a:sy n="33" d="100"/>
      </p:scale>
      <p:origin x="0" y="29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01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18775" y="24578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398838" y="24578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0FC3D-85FE-4D83-864D-B5A0A5ACAE9B}" type="datetimeFigureOut">
              <a:rPr lang="nl-NL" smtClean="0"/>
              <a:t>27-5-2021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654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C74DE-F654-4713-B6D2-13D62AF2D786}" type="datetimeFigureOut">
              <a:rPr lang="nl-NL" smtClean="0"/>
              <a:t>27-5-2021</a:t>
            </a:fld>
            <a:endParaRPr lang="nl-NL"/>
          </a:p>
        </p:txBody>
      </p:sp>
      <p:sp>
        <p:nvSpPr>
          <p:cNvPr id="8" name="Tijdelijke aanduiding voor dia-afbeelding 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9" name="Tijdelijke aanduiding voor koptekst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10" name="Tijdelijke aanduiding voor notities 9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5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20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756925"/>
            <a:ext cx="9144000" cy="345638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7" y="3044957"/>
            <a:ext cx="7992887" cy="268829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755576" y="1508787"/>
            <a:ext cx="7992888" cy="11430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grpSp>
        <p:nvGrpSpPr>
          <p:cNvPr id="18" name="Group 131"/>
          <p:cNvGrpSpPr>
            <a:grpSpLocks noChangeAspect="1"/>
          </p:cNvGrpSpPr>
          <p:nvPr userDrawn="1"/>
        </p:nvGrpSpPr>
        <p:grpSpPr bwMode="auto">
          <a:xfrm>
            <a:off x="290960" y="404664"/>
            <a:ext cx="2984896" cy="522134"/>
            <a:chOff x="249" y="165"/>
            <a:chExt cx="2018" cy="353"/>
          </a:xfrm>
        </p:grpSpPr>
        <p:sp>
          <p:nvSpPr>
            <p:cNvPr id="19" name="AutoShape 130"/>
            <p:cNvSpPr>
              <a:spLocks noChangeAspect="1" noChangeArrowheads="1" noTextEdit="1"/>
            </p:cNvSpPr>
            <p:nvPr userDrawn="1"/>
          </p:nvSpPr>
          <p:spPr bwMode="auto">
            <a:xfrm>
              <a:off x="249" y="165"/>
              <a:ext cx="201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20" name="Picture 13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6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66"/>
              <a:ext cx="17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34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3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6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350"/>
              <a:ext cx="28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7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38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4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39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72"/>
              <a:ext cx="1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40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141"/>
            <p:cNvSpPr>
              <a:spLocks noEditPoints="1"/>
            </p:cNvSpPr>
            <p:nvPr userDrawn="1"/>
          </p:nvSpPr>
          <p:spPr bwMode="auto">
            <a:xfrm>
              <a:off x="643" y="233"/>
              <a:ext cx="1624" cy="165"/>
            </a:xfrm>
            <a:custGeom>
              <a:avLst/>
              <a:gdLst>
                <a:gd name="T0" fmla="*/ 0 w 3249"/>
                <a:gd name="T1" fmla="*/ 326 h 331"/>
                <a:gd name="T2" fmla="*/ 256 w 3249"/>
                <a:gd name="T3" fmla="*/ 175 h 331"/>
                <a:gd name="T4" fmla="*/ 580 w 3249"/>
                <a:gd name="T5" fmla="*/ 176 h 331"/>
                <a:gd name="T6" fmla="*/ 489 w 3249"/>
                <a:gd name="T7" fmla="*/ 99 h 331"/>
                <a:gd name="T8" fmla="*/ 501 w 3249"/>
                <a:gd name="T9" fmla="*/ 146 h 331"/>
                <a:gd name="T10" fmla="*/ 441 w 3249"/>
                <a:gd name="T11" fmla="*/ 207 h 331"/>
                <a:gd name="T12" fmla="*/ 413 w 3249"/>
                <a:gd name="T13" fmla="*/ 315 h 331"/>
                <a:gd name="T14" fmla="*/ 530 w 3249"/>
                <a:gd name="T15" fmla="*/ 289 h 331"/>
                <a:gd name="T16" fmla="*/ 486 w 3249"/>
                <a:gd name="T17" fmla="*/ 285 h 331"/>
                <a:gd name="T18" fmla="*/ 457 w 3249"/>
                <a:gd name="T19" fmla="*/ 244 h 331"/>
                <a:gd name="T20" fmla="*/ 801 w 3249"/>
                <a:gd name="T21" fmla="*/ 144 h 331"/>
                <a:gd name="T22" fmla="*/ 693 w 3249"/>
                <a:gd name="T23" fmla="*/ 100 h 331"/>
                <a:gd name="T24" fmla="*/ 738 w 3249"/>
                <a:gd name="T25" fmla="*/ 152 h 331"/>
                <a:gd name="T26" fmla="*/ 648 w 3249"/>
                <a:gd name="T27" fmla="*/ 217 h 331"/>
                <a:gd name="T28" fmla="*/ 656 w 3249"/>
                <a:gd name="T29" fmla="*/ 326 h 331"/>
                <a:gd name="T30" fmla="*/ 753 w 3249"/>
                <a:gd name="T31" fmla="*/ 307 h 331"/>
                <a:gd name="T32" fmla="*/ 701 w 3249"/>
                <a:gd name="T33" fmla="*/ 286 h 331"/>
                <a:gd name="T34" fmla="*/ 699 w 3249"/>
                <a:gd name="T35" fmla="*/ 234 h 331"/>
                <a:gd name="T36" fmla="*/ 959 w 3249"/>
                <a:gd name="T37" fmla="*/ 202 h 331"/>
                <a:gd name="T38" fmla="*/ 924 w 3249"/>
                <a:gd name="T39" fmla="*/ 144 h 331"/>
                <a:gd name="T40" fmla="*/ 908 w 3249"/>
                <a:gd name="T41" fmla="*/ 103 h 331"/>
                <a:gd name="T42" fmla="*/ 847 w 3249"/>
                <a:gd name="T43" fmla="*/ 170 h 331"/>
                <a:gd name="T44" fmla="*/ 936 w 3249"/>
                <a:gd name="T45" fmla="*/ 263 h 331"/>
                <a:gd name="T46" fmla="*/ 851 w 3249"/>
                <a:gd name="T47" fmla="*/ 326 h 331"/>
                <a:gd name="T48" fmla="*/ 986 w 3249"/>
                <a:gd name="T49" fmla="*/ 293 h 331"/>
                <a:gd name="T50" fmla="*/ 1125 w 3249"/>
                <a:gd name="T51" fmla="*/ 280 h 331"/>
                <a:gd name="T52" fmla="*/ 1017 w 3249"/>
                <a:gd name="T53" fmla="*/ 104 h 331"/>
                <a:gd name="T54" fmla="*/ 1103 w 3249"/>
                <a:gd name="T55" fmla="*/ 330 h 331"/>
                <a:gd name="T56" fmla="*/ 1273 w 3249"/>
                <a:gd name="T57" fmla="*/ 129 h 331"/>
                <a:gd name="T58" fmla="*/ 1277 w 3249"/>
                <a:gd name="T59" fmla="*/ 181 h 331"/>
                <a:gd name="T60" fmla="*/ 1434 w 3249"/>
                <a:gd name="T61" fmla="*/ 41 h 331"/>
                <a:gd name="T62" fmla="*/ 1369 w 3249"/>
                <a:gd name="T63" fmla="*/ 22 h 331"/>
                <a:gd name="T64" fmla="*/ 1406 w 3249"/>
                <a:gd name="T65" fmla="*/ 75 h 331"/>
                <a:gd name="T66" fmla="*/ 1427 w 3249"/>
                <a:gd name="T67" fmla="*/ 326 h 331"/>
                <a:gd name="T68" fmla="*/ 1532 w 3249"/>
                <a:gd name="T69" fmla="*/ 243 h 331"/>
                <a:gd name="T70" fmla="*/ 1604 w 3249"/>
                <a:gd name="T71" fmla="*/ 150 h 331"/>
                <a:gd name="T72" fmla="*/ 1522 w 3249"/>
                <a:gd name="T73" fmla="*/ 115 h 331"/>
                <a:gd name="T74" fmla="*/ 1470 w 3249"/>
                <a:gd name="T75" fmla="*/ 249 h 331"/>
                <a:gd name="T76" fmla="*/ 1569 w 3249"/>
                <a:gd name="T77" fmla="*/ 330 h 331"/>
                <a:gd name="T78" fmla="*/ 1848 w 3249"/>
                <a:gd name="T79" fmla="*/ 116 h 331"/>
                <a:gd name="T80" fmla="*/ 1739 w 3249"/>
                <a:gd name="T81" fmla="*/ 123 h 331"/>
                <a:gd name="T82" fmla="*/ 1732 w 3249"/>
                <a:gd name="T83" fmla="*/ 204 h 331"/>
                <a:gd name="T84" fmla="*/ 1807 w 3249"/>
                <a:gd name="T85" fmla="*/ 162 h 331"/>
                <a:gd name="T86" fmla="*/ 2005 w 3249"/>
                <a:gd name="T87" fmla="*/ 280 h 331"/>
                <a:gd name="T88" fmla="*/ 1896 w 3249"/>
                <a:gd name="T89" fmla="*/ 104 h 331"/>
                <a:gd name="T90" fmla="*/ 1982 w 3249"/>
                <a:gd name="T91" fmla="*/ 330 h 331"/>
                <a:gd name="T92" fmla="*/ 2346 w 3249"/>
                <a:gd name="T93" fmla="*/ 257 h 331"/>
                <a:gd name="T94" fmla="*/ 2249 w 3249"/>
                <a:gd name="T95" fmla="*/ 272 h 331"/>
                <a:gd name="T96" fmla="*/ 2178 w 3249"/>
                <a:gd name="T97" fmla="*/ 273 h 331"/>
                <a:gd name="T98" fmla="*/ 2314 w 3249"/>
                <a:gd name="T99" fmla="*/ 330 h 331"/>
                <a:gd name="T100" fmla="*/ 2412 w 3249"/>
                <a:gd name="T101" fmla="*/ 209 h 331"/>
                <a:gd name="T102" fmla="*/ 2486 w 3249"/>
                <a:gd name="T103" fmla="*/ 24 h 331"/>
                <a:gd name="T104" fmla="*/ 2694 w 3249"/>
                <a:gd name="T105" fmla="*/ 175 h 331"/>
                <a:gd name="T106" fmla="*/ 3022 w 3249"/>
                <a:gd name="T107" fmla="*/ 269 h 331"/>
                <a:gd name="T108" fmla="*/ 2902 w 3249"/>
                <a:gd name="T109" fmla="*/ 237 h 331"/>
                <a:gd name="T110" fmla="*/ 2916 w 3249"/>
                <a:gd name="T111" fmla="*/ 97 h 331"/>
                <a:gd name="T112" fmla="*/ 3040 w 3249"/>
                <a:gd name="T113" fmla="*/ 30 h 331"/>
                <a:gd name="T114" fmla="*/ 2855 w 3249"/>
                <a:gd name="T115" fmla="*/ 80 h 331"/>
                <a:gd name="T116" fmla="*/ 2843 w 3249"/>
                <a:gd name="T117" fmla="*/ 263 h 331"/>
                <a:gd name="T118" fmla="*/ 3025 w 3249"/>
                <a:gd name="T119" fmla="*/ 322 h 331"/>
                <a:gd name="T120" fmla="*/ 3184 w 3249"/>
                <a:gd name="T12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9" h="331">
                  <a:moveTo>
                    <a:pt x="365" y="326"/>
                  </a:moveTo>
                  <a:lnTo>
                    <a:pt x="318" y="24"/>
                  </a:lnTo>
                  <a:lnTo>
                    <a:pt x="251" y="24"/>
                  </a:lnTo>
                  <a:lnTo>
                    <a:pt x="199" y="180"/>
                  </a:lnTo>
                  <a:lnTo>
                    <a:pt x="199" y="180"/>
                  </a:lnTo>
                  <a:lnTo>
                    <a:pt x="190" y="211"/>
                  </a:lnTo>
                  <a:lnTo>
                    <a:pt x="183" y="243"/>
                  </a:lnTo>
                  <a:lnTo>
                    <a:pt x="181" y="243"/>
                  </a:lnTo>
                  <a:lnTo>
                    <a:pt x="181" y="243"/>
                  </a:lnTo>
                  <a:lnTo>
                    <a:pt x="174" y="211"/>
                  </a:lnTo>
                  <a:lnTo>
                    <a:pt x="164" y="180"/>
                  </a:lnTo>
                  <a:lnTo>
                    <a:pt x="115" y="24"/>
                  </a:lnTo>
                  <a:lnTo>
                    <a:pt x="46" y="24"/>
                  </a:lnTo>
                  <a:lnTo>
                    <a:pt x="0" y="326"/>
                  </a:lnTo>
                  <a:lnTo>
                    <a:pt x="60" y="326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81" y="149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8" y="129"/>
                  </a:lnTo>
                  <a:lnTo>
                    <a:pt x="93" y="149"/>
                  </a:lnTo>
                  <a:lnTo>
                    <a:pt x="104" y="186"/>
                  </a:lnTo>
                  <a:lnTo>
                    <a:pt x="150" y="326"/>
                  </a:lnTo>
                  <a:lnTo>
                    <a:pt x="208" y="326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66" y="141"/>
                  </a:lnTo>
                  <a:lnTo>
                    <a:pt x="272" y="110"/>
                  </a:lnTo>
                  <a:lnTo>
                    <a:pt x="273" y="110"/>
                  </a:lnTo>
                  <a:lnTo>
                    <a:pt x="273" y="110"/>
                  </a:lnTo>
                  <a:lnTo>
                    <a:pt x="277" y="144"/>
                  </a:lnTo>
                  <a:lnTo>
                    <a:pt x="283" y="182"/>
                  </a:lnTo>
                  <a:lnTo>
                    <a:pt x="304" y="326"/>
                  </a:lnTo>
                  <a:lnTo>
                    <a:pt x="365" y="326"/>
                  </a:lnTo>
                  <a:lnTo>
                    <a:pt x="365" y="326"/>
                  </a:lnTo>
                  <a:close/>
                  <a:moveTo>
                    <a:pt x="582" y="326"/>
                  </a:moveTo>
                  <a:lnTo>
                    <a:pt x="582" y="326"/>
                  </a:lnTo>
                  <a:lnTo>
                    <a:pt x="580" y="269"/>
                  </a:lnTo>
                  <a:lnTo>
                    <a:pt x="580" y="176"/>
                  </a:lnTo>
                  <a:lnTo>
                    <a:pt x="580" y="176"/>
                  </a:lnTo>
                  <a:lnTo>
                    <a:pt x="579" y="159"/>
                  </a:lnTo>
                  <a:lnTo>
                    <a:pt x="577" y="144"/>
                  </a:lnTo>
                  <a:lnTo>
                    <a:pt x="574" y="138"/>
                  </a:lnTo>
                  <a:lnTo>
                    <a:pt x="571" y="131"/>
                  </a:lnTo>
                  <a:lnTo>
                    <a:pt x="567" y="126"/>
                  </a:lnTo>
                  <a:lnTo>
                    <a:pt x="562" y="120"/>
                  </a:lnTo>
                  <a:lnTo>
                    <a:pt x="556" y="115"/>
                  </a:lnTo>
                  <a:lnTo>
                    <a:pt x="549" y="111"/>
                  </a:lnTo>
                  <a:lnTo>
                    <a:pt x="542" y="108"/>
                  </a:lnTo>
                  <a:lnTo>
                    <a:pt x="533" y="105"/>
                  </a:lnTo>
                  <a:lnTo>
                    <a:pt x="524" y="103"/>
                  </a:lnTo>
                  <a:lnTo>
                    <a:pt x="514" y="100"/>
                  </a:lnTo>
                  <a:lnTo>
                    <a:pt x="502" y="99"/>
                  </a:lnTo>
                  <a:lnTo>
                    <a:pt x="489" y="99"/>
                  </a:lnTo>
                  <a:lnTo>
                    <a:pt x="489" y="99"/>
                  </a:lnTo>
                  <a:lnTo>
                    <a:pt x="468" y="100"/>
                  </a:lnTo>
                  <a:lnTo>
                    <a:pt x="448" y="103"/>
                  </a:lnTo>
                  <a:lnTo>
                    <a:pt x="427" y="108"/>
                  </a:lnTo>
                  <a:lnTo>
                    <a:pt x="410" y="114"/>
                  </a:lnTo>
                  <a:lnTo>
                    <a:pt x="415" y="161"/>
                  </a:lnTo>
                  <a:lnTo>
                    <a:pt x="415" y="161"/>
                  </a:lnTo>
                  <a:lnTo>
                    <a:pt x="430" y="153"/>
                  </a:lnTo>
                  <a:lnTo>
                    <a:pt x="447" y="149"/>
                  </a:lnTo>
                  <a:lnTo>
                    <a:pt x="465" y="145"/>
                  </a:lnTo>
                  <a:lnTo>
                    <a:pt x="480" y="144"/>
                  </a:lnTo>
                  <a:lnTo>
                    <a:pt x="480" y="144"/>
                  </a:lnTo>
                  <a:lnTo>
                    <a:pt x="491" y="144"/>
                  </a:lnTo>
                  <a:lnTo>
                    <a:pt x="501" y="146"/>
                  </a:lnTo>
                  <a:lnTo>
                    <a:pt x="508" y="149"/>
                  </a:lnTo>
                  <a:lnTo>
                    <a:pt x="514" y="152"/>
                  </a:lnTo>
                  <a:lnTo>
                    <a:pt x="519" y="157"/>
                  </a:lnTo>
                  <a:lnTo>
                    <a:pt x="521" y="163"/>
                  </a:lnTo>
                  <a:lnTo>
                    <a:pt x="523" y="170"/>
                  </a:lnTo>
                  <a:lnTo>
                    <a:pt x="524" y="179"/>
                  </a:lnTo>
                  <a:lnTo>
                    <a:pt x="524" y="191"/>
                  </a:lnTo>
                  <a:lnTo>
                    <a:pt x="524" y="191"/>
                  </a:lnTo>
                  <a:lnTo>
                    <a:pt x="496" y="192"/>
                  </a:lnTo>
                  <a:lnTo>
                    <a:pt x="484" y="193"/>
                  </a:lnTo>
                  <a:lnTo>
                    <a:pt x="472" y="196"/>
                  </a:lnTo>
                  <a:lnTo>
                    <a:pt x="461" y="199"/>
                  </a:lnTo>
                  <a:lnTo>
                    <a:pt x="450" y="203"/>
                  </a:lnTo>
                  <a:lnTo>
                    <a:pt x="441" y="207"/>
                  </a:lnTo>
                  <a:lnTo>
                    <a:pt x="431" y="211"/>
                  </a:lnTo>
                  <a:lnTo>
                    <a:pt x="424" y="217"/>
                  </a:lnTo>
                  <a:lnTo>
                    <a:pt x="416" y="223"/>
                  </a:lnTo>
                  <a:lnTo>
                    <a:pt x="410" y="229"/>
                  </a:lnTo>
                  <a:lnTo>
                    <a:pt x="406" y="237"/>
                  </a:lnTo>
                  <a:lnTo>
                    <a:pt x="401" y="245"/>
                  </a:lnTo>
                  <a:lnTo>
                    <a:pt x="398" y="254"/>
                  </a:lnTo>
                  <a:lnTo>
                    <a:pt x="396" y="262"/>
                  </a:lnTo>
                  <a:lnTo>
                    <a:pt x="396" y="272"/>
                  </a:lnTo>
                  <a:lnTo>
                    <a:pt x="396" y="272"/>
                  </a:lnTo>
                  <a:lnTo>
                    <a:pt x="397" y="285"/>
                  </a:lnTo>
                  <a:lnTo>
                    <a:pt x="400" y="296"/>
                  </a:lnTo>
                  <a:lnTo>
                    <a:pt x="406" y="307"/>
                  </a:lnTo>
                  <a:lnTo>
                    <a:pt x="413" y="315"/>
                  </a:lnTo>
                  <a:lnTo>
                    <a:pt x="421" y="321"/>
                  </a:lnTo>
                  <a:lnTo>
                    <a:pt x="432" y="326"/>
                  </a:lnTo>
                  <a:lnTo>
                    <a:pt x="444" y="330"/>
                  </a:lnTo>
                  <a:lnTo>
                    <a:pt x="459" y="331"/>
                  </a:lnTo>
                  <a:lnTo>
                    <a:pt x="459" y="331"/>
                  </a:lnTo>
                  <a:lnTo>
                    <a:pt x="471" y="330"/>
                  </a:lnTo>
                  <a:lnTo>
                    <a:pt x="483" y="327"/>
                  </a:lnTo>
                  <a:lnTo>
                    <a:pt x="494" y="324"/>
                  </a:lnTo>
                  <a:lnTo>
                    <a:pt x="503" y="319"/>
                  </a:lnTo>
                  <a:lnTo>
                    <a:pt x="512" y="313"/>
                  </a:lnTo>
                  <a:lnTo>
                    <a:pt x="519" y="305"/>
                  </a:lnTo>
                  <a:lnTo>
                    <a:pt x="525" y="297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29" y="307"/>
                  </a:lnTo>
                  <a:lnTo>
                    <a:pt x="529" y="326"/>
                  </a:lnTo>
                  <a:lnTo>
                    <a:pt x="582" y="326"/>
                  </a:lnTo>
                  <a:lnTo>
                    <a:pt x="582" y="326"/>
                  </a:lnTo>
                  <a:close/>
                  <a:moveTo>
                    <a:pt x="524" y="233"/>
                  </a:moveTo>
                  <a:lnTo>
                    <a:pt x="524" y="233"/>
                  </a:lnTo>
                  <a:lnTo>
                    <a:pt x="523" y="243"/>
                  </a:lnTo>
                  <a:lnTo>
                    <a:pt x="520" y="252"/>
                  </a:lnTo>
                  <a:lnTo>
                    <a:pt x="517" y="262"/>
                  </a:lnTo>
                  <a:lnTo>
                    <a:pt x="511" y="270"/>
                  </a:lnTo>
                  <a:lnTo>
                    <a:pt x="503" y="277"/>
                  </a:lnTo>
                  <a:lnTo>
                    <a:pt x="496" y="283"/>
                  </a:lnTo>
                  <a:lnTo>
                    <a:pt x="486" y="285"/>
                  </a:lnTo>
                  <a:lnTo>
                    <a:pt x="477" y="286"/>
                  </a:lnTo>
                  <a:lnTo>
                    <a:pt x="477" y="286"/>
                  </a:lnTo>
                  <a:lnTo>
                    <a:pt x="471" y="286"/>
                  </a:lnTo>
                  <a:lnTo>
                    <a:pt x="466" y="285"/>
                  </a:lnTo>
                  <a:lnTo>
                    <a:pt x="461" y="283"/>
                  </a:lnTo>
                  <a:lnTo>
                    <a:pt x="457" y="280"/>
                  </a:lnTo>
                  <a:lnTo>
                    <a:pt x="454" y="277"/>
                  </a:lnTo>
                  <a:lnTo>
                    <a:pt x="451" y="273"/>
                  </a:lnTo>
                  <a:lnTo>
                    <a:pt x="450" y="268"/>
                  </a:lnTo>
                  <a:lnTo>
                    <a:pt x="450" y="263"/>
                  </a:lnTo>
                  <a:lnTo>
                    <a:pt x="450" y="263"/>
                  </a:lnTo>
                  <a:lnTo>
                    <a:pt x="450" y="256"/>
                  </a:lnTo>
                  <a:lnTo>
                    <a:pt x="453" y="250"/>
                  </a:lnTo>
                  <a:lnTo>
                    <a:pt x="457" y="244"/>
                  </a:lnTo>
                  <a:lnTo>
                    <a:pt x="465" y="239"/>
                  </a:lnTo>
                  <a:lnTo>
                    <a:pt x="474" y="234"/>
                  </a:lnTo>
                  <a:lnTo>
                    <a:pt x="486" y="231"/>
                  </a:lnTo>
                  <a:lnTo>
                    <a:pt x="503" y="228"/>
                  </a:lnTo>
                  <a:lnTo>
                    <a:pt x="524" y="228"/>
                  </a:lnTo>
                  <a:lnTo>
                    <a:pt x="524" y="233"/>
                  </a:lnTo>
                  <a:lnTo>
                    <a:pt x="524" y="233"/>
                  </a:lnTo>
                  <a:close/>
                  <a:moveTo>
                    <a:pt x="807" y="326"/>
                  </a:moveTo>
                  <a:lnTo>
                    <a:pt x="807" y="326"/>
                  </a:lnTo>
                  <a:lnTo>
                    <a:pt x="806" y="269"/>
                  </a:lnTo>
                  <a:lnTo>
                    <a:pt x="806" y="176"/>
                  </a:lnTo>
                  <a:lnTo>
                    <a:pt x="806" y="176"/>
                  </a:lnTo>
                  <a:lnTo>
                    <a:pt x="805" y="159"/>
                  </a:lnTo>
                  <a:lnTo>
                    <a:pt x="801" y="144"/>
                  </a:lnTo>
                  <a:lnTo>
                    <a:pt x="799" y="138"/>
                  </a:lnTo>
                  <a:lnTo>
                    <a:pt x="795" y="131"/>
                  </a:lnTo>
                  <a:lnTo>
                    <a:pt x="791" y="126"/>
                  </a:lnTo>
                  <a:lnTo>
                    <a:pt x="787" y="120"/>
                  </a:lnTo>
                  <a:lnTo>
                    <a:pt x="781" y="115"/>
                  </a:lnTo>
                  <a:lnTo>
                    <a:pt x="775" y="111"/>
                  </a:lnTo>
                  <a:lnTo>
                    <a:pt x="767" y="108"/>
                  </a:lnTo>
                  <a:lnTo>
                    <a:pt x="759" y="105"/>
                  </a:lnTo>
                  <a:lnTo>
                    <a:pt x="749" y="103"/>
                  </a:lnTo>
                  <a:lnTo>
                    <a:pt x="738" y="100"/>
                  </a:lnTo>
                  <a:lnTo>
                    <a:pt x="726" y="99"/>
                  </a:lnTo>
                  <a:lnTo>
                    <a:pt x="714" y="99"/>
                  </a:lnTo>
                  <a:lnTo>
                    <a:pt x="714" y="99"/>
                  </a:lnTo>
                  <a:lnTo>
                    <a:pt x="693" y="100"/>
                  </a:lnTo>
                  <a:lnTo>
                    <a:pt x="672" y="103"/>
                  </a:lnTo>
                  <a:lnTo>
                    <a:pt x="653" y="108"/>
                  </a:lnTo>
                  <a:lnTo>
                    <a:pt x="635" y="114"/>
                  </a:lnTo>
                  <a:lnTo>
                    <a:pt x="640" y="161"/>
                  </a:lnTo>
                  <a:lnTo>
                    <a:pt x="640" y="161"/>
                  </a:lnTo>
                  <a:lnTo>
                    <a:pt x="655" y="153"/>
                  </a:lnTo>
                  <a:lnTo>
                    <a:pt x="672" y="149"/>
                  </a:lnTo>
                  <a:lnTo>
                    <a:pt x="689" y="145"/>
                  </a:lnTo>
                  <a:lnTo>
                    <a:pt x="705" y="144"/>
                  </a:lnTo>
                  <a:lnTo>
                    <a:pt x="705" y="144"/>
                  </a:lnTo>
                  <a:lnTo>
                    <a:pt x="717" y="144"/>
                  </a:lnTo>
                  <a:lnTo>
                    <a:pt x="725" y="146"/>
                  </a:lnTo>
                  <a:lnTo>
                    <a:pt x="732" y="149"/>
                  </a:lnTo>
                  <a:lnTo>
                    <a:pt x="738" y="152"/>
                  </a:lnTo>
                  <a:lnTo>
                    <a:pt x="743" y="157"/>
                  </a:lnTo>
                  <a:lnTo>
                    <a:pt x="746" y="163"/>
                  </a:lnTo>
                  <a:lnTo>
                    <a:pt x="748" y="170"/>
                  </a:lnTo>
                  <a:lnTo>
                    <a:pt x="748" y="179"/>
                  </a:lnTo>
                  <a:lnTo>
                    <a:pt x="748" y="191"/>
                  </a:lnTo>
                  <a:lnTo>
                    <a:pt x="748" y="191"/>
                  </a:lnTo>
                  <a:lnTo>
                    <a:pt x="722" y="192"/>
                  </a:lnTo>
                  <a:lnTo>
                    <a:pt x="708" y="193"/>
                  </a:lnTo>
                  <a:lnTo>
                    <a:pt x="696" y="196"/>
                  </a:lnTo>
                  <a:lnTo>
                    <a:pt x="685" y="199"/>
                  </a:lnTo>
                  <a:lnTo>
                    <a:pt x="674" y="203"/>
                  </a:lnTo>
                  <a:lnTo>
                    <a:pt x="665" y="207"/>
                  </a:lnTo>
                  <a:lnTo>
                    <a:pt x="656" y="211"/>
                  </a:lnTo>
                  <a:lnTo>
                    <a:pt x="648" y="217"/>
                  </a:lnTo>
                  <a:lnTo>
                    <a:pt x="641" y="223"/>
                  </a:lnTo>
                  <a:lnTo>
                    <a:pt x="635" y="229"/>
                  </a:lnTo>
                  <a:lnTo>
                    <a:pt x="630" y="237"/>
                  </a:lnTo>
                  <a:lnTo>
                    <a:pt x="626" y="245"/>
                  </a:lnTo>
                  <a:lnTo>
                    <a:pt x="623" y="254"/>
                  </a:lnTo>
                  <a:lnTo>
                    <a:pt x="621" y="262"/>
                  </a:lnTo>
                  <a:lnTo>
                    <a:pt x="620" y="272"/>
                  </a:lnTo>
                  <a:lnTo>
                    <a:pt x="620" y="272"/>
                  </a:lnTo>
                  <a:lnTo>
                    <a:pt x="621" y="285"/>
                  </a:lnTo>
                  <a:lnTo>
                    <a:pt x="625" y="296"/>
                  </a:lnTo>
                  <a:lnTo>
                    <a:pt x="630" y="307"/>
                  </a:lnTo>
                  <a:lnTo>
                    <a:pt x="637" y="315"/>
                  </a:lnTo>
                  <a:lnTo>
                    <a:pt x="646" y="321"/>
                  </a:lnTo>
                  <a:lnTo>
                    <a:pt x="656" y="326"/>
                  </a:lnTo>
                  <a:lnTo>
                    <a:pt x="670" y="330"/>
                  </a:lnTo>
                  <a:lnTo>
                    <a:pt x="684" y="331"/>
                  </a:lnTo>
                  <a:lnTo>
                    <a:pt x="684" y="331"/>
                  </a:lnTo>
                  <a:lnTo>
                    <a:pt x="696" y="330"/>
                  </a:lnTo>
                  <a:lnTo>
                    <a:pt x="707" y="327"/>
                  </a:lnTo>
                  <a:lnTo>
                    <a:pt x="718" y="324"/>
                  </a:lnTo>
                  <a:lnTo>
                    <a:pt x="728" y="319"/>
                  </a:lnTo>
                  <a:lnTo>
                    <a:pt x="736" y="313"/>
                  </a:lnTo>
                  <a:lnTo>
                    <a:pt x="743" y="305"/>
                  </a:lnTo>
                  <a:lnTo>
                    <a:pt x="749" y="297"/>
                  </a:lnTo>
                  <a:lnTo>
                    <a:pt x="754" y="289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3" y="307"/>
                  </a:lnTo>
                  <a:lnTo>
                    <a:pt x="753" y="326"/>
                  </a:lnTo>
                  <a:lnTo>
                    <a:pt x="807" y="326"/>
                  </a:lnTo>
                  <a:lnTo>
                    <a:pt x="807" y="326"/>
                  </a:lnTo>
                  <a:close/>
                  <a:moveTo>
                    <a:pt x="748" y="233"/>
                  </a:moveTo>
                  <a:lnTo>
                    <a:pt x="748" y="233"/>
                  </a:lnTo>
                  <a:lnTo>
                    <a:pt x="748" y="243"/>
                  </a:lnTo>
                  <a:lnTo>
                    <a:pt x="744" y="252"/>
                  </a:lnTo>
                  <a:lnTo>
                    <a:pt x="741" y="262"/>
                  </a:lnTo>
                  <a:lnTo>
                    <a:pt x="735" y="270"/>
                  </a:lnTo>
                  <a:lnTo>
                    <a:pt x="729" y="277"/>
                  </a:lnTo>
                  <a:lnTo>
                    <a:pt x="720" y="283"/>
                  </a:lnTo>
                  <a:lnTo>
                    <a:pt x="711" y="285"/>
                  </a:lnTo>
                  <a:lnTo>
                    <a:pt x="701" y="286"/>
                  </a:lnTo>
                  <a:lnTo>
                    <a:pt x="701" y="286"/>
                  </a:lnTo>
                  <a:lnTo>
                    <a:pt x="695" y="286"/>
                  </a:lnTo>
                  <a:lnTo>
                    <a:pt x="690" y="285"/>
                  </a:lnTo>
                  <a:lnTo>
                    <a:pt x="685" y="283"/>
                  </a:lnTo>
                  <a:lnTo>
                    <a:pt x="682" y="280"/>
                  </a:lnTo>
                  <a:lnTo>
                    <a:pt x="679" y="277"/>
                  </a:lnTo>
                  <a:lnTo>
                    <a:pt x="677" y="273"/>
                  </a:lnTo>
                  <a:lnTo>
                    <a:pt x="676" y="268"/>
                  </a:lnTo>
                  <a:lnTo>
                    <a:pt x="674" y="263"/>
                  </a:lnTo>
                  <a:lnTo>
                    <a:pt x="674" y="263"/>
                  </a:lnTo>
                  <a:lnTo>
                    <a:pt x="676" y="256"/>
                  </a:lnTo>
                  <a:lnTo>
                    <a:pt x="678" y="250"/>
                  </a:lnTo>
                  <a:lnTo>
                    <a:pt x="682" y="244"/>
                  </a:lnTo>
                  <a:lnTo>
                    <a:pt x="689" y="239"/>
                  </a:lnTo>
                  <a:lnTo>
                    <a:pt x="699" y="234"/>
                  </a:lnTo>
                  <a:lnTo>
                    <a:pt x="712" y="231"/>
                  </a:lnTo>
                  <a:lnTo>
                    <a:pt x="728" y="228"/>
                  </a:lnTo>
                  <a:lnTo>
                    <a:pt x="748" y="228"/>
                  </a:lnTo>
                  <a:lnTo>
                    <a:pt x="748" y="233"/>
                  </a:lnTo>
                  <a:lnTo>
                    <a:pt x="748" y="233"/>
                  </a:lnTo>
                  <a:close/>
                  <a:moveTo>
                    <a:pt x="996" y="257"/>
                  </a:moveTo>
                  <a:lnTo>
                    <a:pt x="996" y="257"/>
                  </a:lnTo>
                  <a:lnTo>
                    <a:pt x="995" y="245"/>
                  </a:lnTo>
                  <a:lnTo>
                    <a:pt x="993" y="234"/>
                  </a:lnTo>
                  <a:lnTo>
                    <a:pt x="988" y="225"/>
                  </a:lnTo>
                  <a:lnTo>
                    <a:pt x="982" y="217"/>
                  </a:lnTo>
                  <a:lnTo>
                    <a:pt x="975" y="211"/>
                  </a:lnTo>
                  <a:lnTo>
                    <a:pt x="968" y="207"/>
                  </a:lnTo>
                  <a:lnTo>
                    <a:pt x="959" y="202"/>
                  </a:lnTo>
                  <a:lnTo>
                    <a:pt x="951" y="198"/>
                  </a:lnTo>
                  <a:lnTo>
                    <a:pt x="934" y="191"/>
                  </a:lnTo>
                  <a:lnTo>
                    <a:pt x="919" y="185"/>
                  </a:lnTo>
                  <a:lnTo>
                    <a:pt x="913" y="181"/>
                  </a:lnTo>
                  <a:lnTo>
                    <a:pt x="910" y="176"/>
                  </a:lnTo>
                  <a:lnTo>
                    <a:pt x="906" y="172"/>
                  </a:lnTo>
                  <a:lnTo>
                    <a:pt x="905" y="166"/>
                  </a:lnTo>
                  <a:lnTo>
                    <a:pt x="905" y="166"/>
                  </a:lnTo>
                  <a:lnTo>
                    <a:pt x="906" y="161"/>
                  </a:lnTo>
                  <a:lnTo>
                    <a:pt x="907" y="156"/>
                  </a:lnTo>
                  <a:lnTo>
                    <a:pt x="910" y="152"/>
                  </a:lnTo>
                  <a:lnTo>
                    <a:pt x="913" y="149"/>
                  </a:lnTo>
                  <a:lnTo>
                    <a:pt x="918" y="146"/>
                  </a:lnTo>
                  <a:lnTo>
                    <a:pt x="924" y="144"/>
                  </a:lnTo>
                  <a:lnTo>
                    <a:pt x="930" y="143"/>
                  </a:lnTo>
                  <a:lnTo>
                    <a:pt x="939" y="143"/>
                  </a:lnTo>
                  <a:lnTo>
                    <a:pt x="939" y="143"/>
                  </a:lnTo>
                  <a:lnTo>
                    <a:pt x="948" y="143"/>
                  </a:lnTo>
                  <a:lnTo>
                    <a:pt x="959" y="144"/>
                  </a:lnTo>
                  <a:lnTo>
                    <a:pt x="980" y="149"/>
                  </a:lnTo>
                  <a:lnTo>
                    <a:pt x="981" y="104"/>
                  </a:lnTo>
                  <a:lnTo>
                    <a:pt x="981" y="104"/>
                  </a:lnTo>
                  <a:lnTo>
                    <a:pt x="960" y="100"/>
                  </a:lnTo>
                  <a:lnTo>
                    <a:pt x="941" y="99"/>
                  </a:lnTo>
                  <a:lnTo>
                    <a:pt x="941" y="99"/>
                  </a:lnTo>
                  <a:lnTo>
                    <a:pt x="929" y="99"/>
                  </a:lnTo>
                  <a:lnTo>
                    <a:pt x="918" y="100"/>
                  </a:lnTo>
                  <a:lnTo>
                    <a:pt x="908" y="103"/>
                  </a:lnTo>
                  <a:lnTo>
                    <a:pt x="900" y="105"/>
                  </a:lnTo>
                  <a:lnTo>
                    <a:pt x="892" y="108"/>
                  </a:lnTo>
                  <a:lnTo>
                    <a:pt x="883" y="111"/>
                  </a:lnTo>
                  <a:lnTo>
                    <a:pt x="876" y="116"/>
                  </a:lnTo>
                  <a:lnTo>
                    <a:pt x="870" y="121"/>
                  </a:lnTo>
                  <a:lnTo>
                    <a:pt x="865" y="126"/>
                  </a:lnTo>
                  <a:lnTo>
                    <a:pt x="860" y="131"/>
                  </a:lnTo>
                  <a:lnTo>
                    <a:pt x="855" y="137"/>
                  </a:lnTo>
                  <a:lnTo>
                    <a:pt x="852" y="143"/>
                  </a:lnTo>
                  <a:lnTo>
                    <a:pt x="849" y="150"/>
                  </a:lnTo>
                  <a:lnTo>
                    <a:pt x="848" y="156"/>
                  </a:lnTo>
                  <a:lnTo>
                    <a:pt x="847" y="163"/>
                  </a:lnTo>
                  <a:lnTo>
                    <a:pt x="847" y="170"/>
                  </a:lnTo>
                  <a:lnTo>
                    <a:pt x="847" y="170"/>
                  </a:lnTo>
                  <a:lnTo>
                    <a:pt x="847" y="184"/>
                  </a:lnTo>
                  <a:lnTo>
                    <a:pt x="851" y="194"/>
                  </a:lnTo>
                  <a:lnTo>
                    <a:pt x="854" y="203"/>
                  </a:lnTo>
                  <a:lnTo>
                    <a:pt x="860" y="211"/>
                  </a:lnTo>
                  <a:lnTo>
                    <a:pt x="867" y="217"/>
                  </a:lnTo>
                  <a:lnTo>
                    <a:pt x="875" y="222"/>
                  </a:lnTo>
                  <a:lnTo>
                    <a:pt x="883" y="227"/>
                  </a:lnTo>
                  <a:lnTo>
                    <a:pt x="892" y="229"/>
                  </a:lnTo>
                  <a:lnTo>
                    <a:pt x="907" y="235"/>
                  </a:lnTo>
                  <a:lnTo>
                    <a:pt x="922" y="243"/>
                  </a:lnTo>
                  <a:lnTo>
                    <a:pt x="928" y="246"/>
                  </a:lnTo>
                  <a:lnTo>
                    <a:pt x="933" y="250"/>
                  </a:lnTo>
                  <a:lnTo>
                    <a:pt x="935" y="256"/>
                  </a:lnTo>
                  <a:lnTo>
                    <a:pt x="936" y="263"/>
                  </a:lnTo>
                  <a:lnTo>
                    <a:pt x="936" y="263"/>
                  </a:lnTo>
                  <a:lnTo>
                    <a:pt x="935" y="268"/>
                  </a:lnTo>
                  <a:lnTo>
                    <a:pt x="934" y="273"/>
                  </a:lnTo>
                  <a:lnTo>
                    <a:pt x="930" y="277"/>
                  </a:lnTo>
                  <a:lnTo>
                    <a:pt x="927" y="280"/>
                  </a:lnTo>
                  <a:lnTo>
                    <a:pt x="920" y="283"/>
                  </a:lnTo>
                  <a:lnTo>
                    <a:pt x="914" y="285"/>
                  </a:lnTo>
                  <a:lnTo>
                    <a:pt x="907" y="286"/>
                  </a:lnTo>
                  <a:lnTo>
                    <a:pt x="900" y="286"/>
                  </a:lnTo>
                  <a:lnTo>
                    <a:pt x="900" y="286"/>
                  </a:lnTo>
                  <a:lnTo>
                    <a:pt x="887" y="286"/>
                  </a:lnTo>
                  <a:lnTo>
                    <a:pt x="875" y="284"/>
                  </a:lnTo>
                  <a:lnTo>
                    <a:pt x="852" y="280"/>
                  </a:lnTo>
                  <a:lnTo>
                    <a:pt x="851" y="326"/>
                  </a:lnTo>
                  <a:lnTo>
                    <a:pt x="851" y="326"/>
                  </a:lnTo>
                  <a:lnTo>
                    <a:pt x="873" y="330"/>
                  </a:lnTo>
                  <a:lnTo>
                    <a:pt x="898" y="331"/>
                  </a:lnTo>
                  <a:lnTo>
                    <a:pt x="898" y="331"/>
                  </a:lnTo>
                  <a:lnTo>
                    <a:pt x="919" y="330"/>
                  </a:lnTo>
                  <a:lnTo>
                    <a:pt x="929" y="327"/>
                  </a:lnTo>
                  <a:lnTo>
                    <a:pt x="939" y="325"/>
                  </a:lnTo>
                  <a:lnTo>
                    <a:pt x="947" y="322"/>
                  </a:lnTo>
                  <a:lnTo>
                    <a:pt x="955" y="319"/>
                  </a:lnTo>
                  <a:lnTo>
                    <a:pt x="963" y="315"/>
                  </a:lnTo>
                  <a:lnTo>
                    <a:pt x="970" y="310"/>
                  </a:lnTo>
                  <a:lnTo>
                    <a:pt x="976" y="305"/>
                  </a:lnTo>
                  <a:lnTo>
                    <a:pt x="981" y="299"/>
                  </a:lnTo>
                  <a:lnTo>
                    <a:pt x="986" y="293"/>
                  </a:lnTo>
                  <a:lnTo>
                    <a:pt x="989" y="287"/>
                  </a:lnTo>
                  <a:lnTo>
                    <a:pt x="993" y="280"/>
                  </a:lnTo>
                  <a:lnTo>
                    <a:pt x="994" y="273"/>
                  </a:lnTo>
                  <a:lnTo>
                    <a:pt x="995" y="266"/>
                  </a:lnTo>
                  <a:lnTo>
                    <a:pt x="996" y="257"/>
                  </a:lnTo>
                  <a:lnTo>
                    <a:pt x="996" y="257"/>
                  </a:lnTo>
                  <a:close/>
                  <a:moveTo>
                    <a:pt x="1165" y="325"/>
                  </a:moveTo>
                  <a:lnTo>
                    <a:pt x="1165" y="279"/>
                  </a:lnTo>
                  <a:lnTo>
                    <a:pt x="1165" y="279"/>
                  </a:lnTo>
                  <a:lnTo>
                    <a:pt x="1152" y="281"/>
                  </a:lnTo>
                  <a:lnTo>
                    <a:pt x="1138" y="283"/>
                  </a:lnTo>
                  <a:lnTo>
                    <a:pt x="1138" y="283"/>
                  </a:lnTo>
                  <a:lnTo>
                    <a:pt x="1132" y="281"/>
                  </a:lnTo>
                  <a:lnTo>
                    <a:pt x="1125" y="280"/>
                  </a:lnTo>
                  <a:lnTo>
                    <a:pt x="1121" y="278"/>
                  </a:lnTo>
                  <a:lnTo>
                    <a:pt x="1117" y="274"/>
                  </a:lnTo>
                  <a:lnTo>
                    <a:pt x="1115" y="269"/>
                  </a:lnTo>
                  <a:lnTo>
                    <a:pt x="1113" y="263"/>
                  </a:lnTo>
                  <a:lnTo>
                    <a:pt x="1112" y="256"/>
                  </a:lnTo>
                  <a:lnTo>
                    <a:pt x="1112" y="245"/>
                  </a:lnTo>
                  <a:lnTo>
                    <a:pt x="1112" y="149"/>
                  </a:lnTo>
                  <a:lnTo>
                    <a:pt x="1165" y="149"/>
                  </a:lnTo>
                  <a:lnTo>
                    <a:pt x="1165" y="104"/>
                  </a:lnTo>
                  <a:lnTo>
                    <a:pt x="1112" y="104"/>
                  </a:lnTo>
                  <a:lnTo>
                    <a:pt x="1112" y="21"/>
                  </a:lnTo>
                  <a:lnTo>
                    <a:pt x="1054" y="36"/>
                  </a:lnTo>
                  <a:lnTo>
                    <a:pt x="1054" y="104"/>
                  </a:lnTo>
                  <a:lnTo>
                    <a:pt x="1017" y="104"/>
                  </a:lnTo>
                  <a:lnTo>
                    <a:pt x="1017" y="149"/>
                  </a:lnTo>
                  <a:lnTo>
                    <a:pt x="1056" y="149"/>
                  </a:lnTo>
                  <a:lnTo>
                    <a:pt x="1056" y="261"/>
                  </a:lnTo>
                  <a:lnTo>
                    <a:pt x="1056" y="261"/>
                  </a:lnTo>
                  <a:lnTo>
                    <a:pt x="1056" y="279"/>
                  </a:lnTo>
                  <a:lnTo>
                    <a:pt x="1058" y="293"/>
                  </a:lnTo>
                  <a:lnTo>
                    <a:pt x="1063" y="305"/>
                  </a:lnTo>
                  <a:lnTo>
                    <a:pt x="1065" y="310"/>
                  </a:lnTo>
                  <a:lnTo>
                    <a:pt x="1069" y="315"/>
                  </a:lnTo>
                  <a:lnTo>
                    <a:pt x="1072" y="319"/>
                  </a:lnTo>
                  <a:lnTo>
                    <a:pt x="1077" y="322"/>
                  </a:lnTo>
                  <a:lnTo>
                    <a:pt x="1082" y="325"/>
                  </a:lnTo>
                  <a:lnTo>
                    <a:pt x="1088" y="327"/>
                  </a:lnTo>
                  <a:lnTo>
                    <a:pt x="1103" y="330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32" y="330"/>
                  </a:lnTo>
                  <a:lnTo>
                    <a:pt x="1142" y="328"/>
                  </a:lnTo>
                  <a:lnTo>
                    <a:pt x="1165" y="325"/>
                  </a:lnTo>
                  <a:lnTo>
                    <a:pt x="1165" y="325"/>
                  </a:lnTo>
                  <a:close/>
                  <a:moveTo>
                    <a:pt x="1333" y="99"/>
                  </a:moveTo>
                  <a:lnTo>
                    <a:pt x="1333" y="99"/>
                  </a:lnTo>
                  <a:lnTo>
                    <a:pt x="1320" y="99"/>
                  </a:lnTo>
                  <a:lnTo>
                    <a:pt x="1308" y="102"/>
                  </a:lnTo>
                  <a:lnTo>
                    <a:pt x="1297" y="106"/>
                  </a:lnTo>
                  <a:lnTo>
                    <a:pt x="1288" y="112"/>
                  </a:lnTo>
                  <a:lnTo>
                    <a:pt x="1280" y="120"/>
                  </a:lnTo>
                  <a:lnTo>
                    <a:pt x="1273" y="129"/>
                  </a:lnTo>
                  <a:lnTo>
                    <a:pt x="1268" y="139"/>
                  </a:lnTo>
                  <a:lnTo>
                    <a:pt x="1263" y="149"/>
                  </a:lnTo>
                  <a:lnTo>
                    <a:pt x="1262" y="149"/>
                  </a:lnTo>
                  <a:lnTo>
                    <a:pt x="1262" y="149"/>
                  </a:lnTo>
                  <a:lnTo>
                    <a:pt x="1265" y="124"/>
                  </a:lnTo>
                  <a:lnTo>
                    <a:pt x="1265" y="104"/>
                  </a:lnTo>
                  <a:lnTo>
                    <a:pt x="1212" y="104"/>
                  </a:lnTo>
                  <a:lnTo>
                    <a:pt x="1212" y="326"/>
                  </a:lnTo>
                  <a:lnTo>
                    <a:pt x="1269" y="326"/>
                  </a:lnTo>
                  <a:lnTo>
                    <a:pt x="1269" y="235"/>
                  </a:lnTo>
                  <a:lnTo>
                    <a:pt x="1269" y="235"/>
                  </a:lnTo>
                  <a:lnTo>
                    <a:pt x="1270" y="214"/>
                  </a:lnTo>
                  <a:lnTo>
                    <a:pt x="1273" y="196"/>
                  </a:lnTo>
                  <a:lnTo>
                    <a:pt x="1277" y="181"/>
                  </a:lnTo>
                  <a:lnTo>
                    <a:pt x="1281" y="175"/>
                  </a:lnTo>
                  <a:lnTo>
                    <a:pt x="1285" y="169"/>
                  </a:lnTo>
                  <a:lnTo>
                    <a:pt x="1288" y="164"/>
                  </a:lnTo>
                  <a:lnTo>
                    <a:pt x="1293" y="161"/>
                  </a:lnTo>
                  <a:lnTo>
                    <a:pt x="1298" y="158"/>
                  </a:lnTo>
                  <a:lnTo>
                    <a:pt x="1304" y="156"/>
                  </a:lnTo>
                  <a:lnTo>
                    <a:pt x="1310" y="155"/>
                  </a:lnTo>
                  <a:lnTo>
                    <a:pt x="1316" y="155"/>
                  </a:lnTo>
                  <a:lnTo>
                    <a:pt x="1323" y="155"/>
                  </a:lnTo>
                  <a:lnTo>
                    <a:pt x="1330" y="156"/>
                  </a:lnTo>
                  <a:lnTo>
                    <a:pt x="1333" y="99"/>
                  </a:lnTo>
                  <a:lnTo>
                    <a:pt x="1333" y="99"/>
                  </a:lnTo>
                  <a:close/>
                  <a:moveTo>
                    <a:pt x="1434" y="41"/>
                  </a:moveTo>
                  <a:lnTo>
                    <a:pt x="1434" y="41"/>
                  </a:lnTo>
                  <a:lnTo>
                    <a:pt x="1434" y="34"/>
                  </a:lnTo>
                  <a:lnTo>
                    <a:pt x="1432" y="28"/>
                  </a:lnTo>
                  <a:lnTo>
                    <a:pt x="1428" y="22"/>
                  </a:lnTo>
                  <a:lnTo>
                    <a:pt x="1425" y="17"/>
                  </a:lnTo>
                  <a:lnTo>
                    <a:pt x="1419" y="12"/>
                  </a:lnTo>
                  <a:lnTo>
                    <a:pt x="1412" y="9"/>
                  </a:lnTo>
                  <a:lnTo>
                    <a:pt x="1406" y="7"/>
                  </a:lnTo>
                  <a:lnTo>
                    <a:pt x="1399" y="6"/>
                  </a:lnTo>
                  <a:lnTo>
                    <a:pt x="1399" y="6"/>
                  </a:lnTo>
                  <a:lnTo>
                    <a:pt x="1392" y="7"/>
                  </a:lnTo>
                  <a:lnTo>
                    <a:pt x="1385" y="10"/>
                  </a:lnTo>
                  <a:lnTo>
                    <a:pt x="1379" y="12"/>
                  </a:lnTo>
                  <a:lnTo>
                    <a:pt x="1374" y="17"/>
                  </a:lnTo>
                  <a:lnTo>
                    <a:pt x="1369" y="22"/>
                  </a:lnTo>
                  <a:lnTo>
                    <a:pt x="1367" y="28"/>
                  </a:lnTo>
                  <a:lnTo>
                    <a:pt x="1364" y="34"/>
                  </a:lnTo>
                  <a:lnTo>
                    <a:pt x="1363" y="41"/>
                  </a:lnTo>
                  <a:lnTo>
                    <a:pt x="1363" y="41"/>
                  </a:lnTo>
                  <a:lnTo>
                    <a:pt x="1364" y="48"/>
                  </a:lnTo>
                  <a:lnTo>
                    <a:pt x="1367" y="54"/>
                  </a:lnTo>
                  <a:lnTo>
                    <a:pt x="1369" y="61"/>
                  </a:lnTo>
                  <a:lnTo>
                    <a:pt x="1374" y="65"/>
                  </a:lnTo>
                  <a:lnTo>
                    <a:pt x="1379" y="70"/>
                  </a:lnTo>
                  <a:lnTo>
                    <a:pt x="1385" y="73"/>
                  </a:lnTo>
                  <a:lnTo>
                    <a:pt x="1392" y="75"/>
                  </a:lnTo>
                  <a:lnTo>
                    <a:pt x="1399" y="76"/>
                  </a:lnTo>
                  <a:lnTo>
                    <a:pt x="1399" y="76"/>
                  </a:lnTo>
                  <a:lnTo>
                    <a:pt x="1406" y="75"/>
                  </a:lnTo>
                  <a:lnTo>
                    <a:pt x="1412" y="73"/>
                  </a:lnTo>
                  <a:lnTo>
                    <a:pt x="1419" y="70"/>
                  </a:lnTo>
                  <a:lnTo>
                    <a:pt x="1425" y="65"/>
                  </a:lnTo>
                  <a:lnTo>
                    <a:pt x="1428" y="61"/>
                  </a:lnTo>
                  <a:lnTo>
                    <a:pt x="1432" y="54"/>
                  </a:lnTo>
                  <a:lnTo>
                    <a:pt x="1434" y="48"/>
                  </a:lnTo>
                  <a:lnTo>
                    <a:pt x="1434" y="41"/>
                  </a:lnTo>
                  <a:lnTo>
                    <a:pt x="1434" y="41"/>
                  </a:lnTo>
                  <a:close/>
                  <a:moveTo>
                    <a:pt x="1427" y="326"/>
                  </a:moveTo>
                  <a:lnTo>
                    <a:pt x="1427" y="104"/>
                  </a:lnTo>
                  <a:lnTo>
                    <a:pt x="1370" y="104"/>
                  </a:lnTo>
                  <a:lnTo>
                    <a:pt x="1370" y="326"/>
                  </a:lnTo>
                  <a:lnTo>
                    <a:pt x="1427" y="326"/>
                  </a:lnTo>
                  <a:lnTo>
                    <a:pt x="1427" y="326"/>
                  </a:lnTo>
                  <a:close/>
                  <a:moveTo>
                    <a:pt x="1630" y="320"/>
                  </a:moveTo>
                  <a:lnTo>
                    <a:pt x="1625" y="272"/>
                  </a:lnTo>
                  <a:lnTo>
                    <a:pt x="1625" y="272"/>
                  </a:lnTo>
                  <a:lnTo>
                    <a:pt x="1615" y="275"/>
                  </a:lnTo>
                  <a:lnTo>
                    <a:pt x="1604" y="278"/>
                  </a:lnTo>
                  <a:lnTo>
                    <a:pt x="1592" y="280"/>
                  </a:lnTo>
                  <a:lnTo>
                    <a:pt x="1581" y="280"/>
                  </a:lnTo>
                  <a:lnTo>
                    <a:pt x="1581" y="280"/>
                  </a:lnTo>
                  <a:lnTo>
                    <a:pt x="1568" y="279"/>
                  </a:lnTo>
                  <a:lnTo>
                    <a:pt x="1557" y="275"/>
                  </a:lnTo>
                  <a:lnTo>
                    <a:pt x="1548" y="270"/>
                  </a:lnTo>
                  <a:lnTo>
                    <a:pt x="1540" y="263"/>
                  </a:lnTo>
                  <a:lnTo>
                    <a:pt x="1535" y="254"/>
                  </a:lnTo>
                  <a:lnTo>
                    <a:pt x="1532" y="243"/>
                  </a:lnTo>
                  <a:lnTo>
                    <a:pt x="1529" y="231"/>
                  </a:lnTo>
                  <a:lnTo>
                    <a:pt x="1528" y="216"/>
                  </a:lnTo>
                  <a:lnTo>
                    <a:pt x="1528" y="216"/>
                  </a:lnTo>
                  <a:lnTo>
                    <a:pt x="1529" y="202"/>
                  </a:lnTo>
                  <a:lnTo>
                    <a:pt x="1532" y="188"/>
                  </a:lnTo>
                  <a:lnTo>
                    <a:pt x="1537" y="176"/>
                  </a:lnTo>
                  <a:lnTo>
                    <a:pt x="1543" y="167"/>
                  </a:lnTo>
                  <a:lnTo>
                    <a:pt x="1550" y="158"/>
                  </a:lnTo>
                  <a:lnTo>
                    <a:pt x="1560" y="152"/>
                  </a:lnTo>
                  <a:lnTo>
                    <a:pt x="1570" y="150"/>
                  </a:lnTo>
                  <a:lnTo>
                    <a:pt x="1583" y="147"/>
                  </a:lnTo>
                  <a:lnTo>
                    <a:pt x="1583" y="147"/>
                  </a:lnTo>
                  <a:lnTo>
                    <a:pt x="1593" y="149"/>
                  </a:lnTo>
                  <a:lnTo>
                    <a:pt x="1604" y="150"/>
                  </a:lnTo>
                  <a:lnTo>
                    <a:pt x="1614" y="153"/>
                  </a:lnTo>
                  <a:lnTo>
                    <a:pt x="1624" y="15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17" y="104"/>
                  </a:lnTo>
                  <a:lnTo>
                    <a:pt x="1607" y="102"/>
                  </a:lnTo>
                  <a:lnTo>
                    <a:pt x="1595" y="100"/>
                  </a:lnTo>
                  <a:lnTo>
                    <a:pt x="1584" y="100"/>
                  </a:lnTo>
                  <a:lnTo>
                    <a:pt x="1584" y="100"/>
                  </a:lnTo>
                  <a:lnTo>
                    <a:pt x="1569" y="100"/>
                  </a:lnTo>
                  <a:lnTo>
                    <a:pt x="1556" y="103"/>
                  </a:lnTo>
                  <a:lnTo>
                    <a:pt x="1544" y="105"/>
                  </a:lnTo>
                  <a:lnTo>
                    <a:pt x="1532" y="110"/>
                  </a:lnTo>
                  <a:lnTo>
                    <a:pt x="1522" y="115"/>
                  </a:lnTo>
                  <a:lnTo>
                    <a:pt x="1513" y="121"/>
                  </a:lnTo>
                  <a:lnTo>
                    <a:pt x="1504" y="128"/>
                  </a:lnTo>
                  <a:lnTo>
                    <a:pt x="1497" y="135"/>
                  </a:lnTo>
                  <a:lnTo>
                    <a:pt x="1490" y="144"/>
                  </a:lnTo>
                  <a:lnTo>
                    <a:pt x="1485" y="153"/>
                  </a:lnTo>
                  <a:lnTo>
                    <a:pt x="1480" y="163"/>
                  </a:lnTo>
                  <a:lnTo>
                    <a:pt x="1475" y="174"/>
                  </a:lnTo>
                  <a:lnTo>
                    <a:pt x="1473" y="186"/>
                  </a:lnTo>
                  <a:lnTo>
                    <a:pt x="1470" y="197"/>
                  </a:lnTo>
                  <a:lnTo>
                    <a:pt x="1469" y="210"/>
                  </a:lnTo>
                  <a:lnTo>
                    <a:pt x="1469" y="222"/>
                  </a:lnTo>
                  <a:lnTo>
                    <a:pt x="1469" y="222"/>
                  </a:lnTo>
                  <a:lnTo>
                    <a:pt x="1469" y="237"/>
                  </a:lnTo>
                  <a:lnTo>
                    <a:pt x="1470" y="249"/>
                  </a:lnTo>
                  <a:lnTo>
                    <a:pt x="1473" y="261"/>
                  </a:lnTo>
                  <a:lnTo>
                    <a:pt x="1475" y="272"/>
                  </a:lnTo>
                  <a:lnTo>
                    <a:pt x="1480" y="281"/>
                  </a:lnTo>
                  <a:lnTo>
                    <a:pt x="1484" y="290"/>
                  </a:lnTo>
                  <a:lnTo>
                    <a:pt x="1490" y="297"/>
                  </a:lnTo>
                  <a:lnTo>
                    <a:pt x="1496" y="304"/>
                  </a:lnTo>
                  <a:lnTo>
                    <a:pt x="1503" y="310"/>
                  </a:lnTo>
                  <a:lnTo>
                    <a:pt x="1510" y="316"/>
                  </a:lnTo>
                  <a:lnTo>
                    <a:pt x="1519" y="320"/>
                  </a:lnTo>
                  <a:lnTo>
                    <a:pt x="1527" y="324"/>
                  </a:lnTo>
                  <a:lnTo>
                    <a:pt x="1537" y="326"/>
                  </a:lnTo>
                  <a:lnTo>
                    <a:pt x="1546" y="328"/>
                  </a:lnTo>
                  <a:lnTo>
                    <a:pt x="1557" y="330"/>
                  </a:lnTo>
                  <a:lnTo>
                    <a:pt x="1569" y="330"/>
                  </a:lnTo>
                  <a:lnTo>
                    <a:pt x="1569" y="330"/>
                  </a:lnTo>
                  <a:lnTo>
                    <a:pt x="1586" y="330"/>
                  </a:lnTo>
                  <a:lnTo>
                    <a:pt x="1602" y="327"/>
                  </a:lnTo>
                  <a:lnTo>
                    <a:pt x="1616" y="324"/>
                  </a:lnTo>
                  <a:lnTo>
                    <a:pt x="1630" y="320"/>
                  </a:lnTo>
                  <a:lnTo>
                    <a:pt x="1630" y="320"/>
                  </a:lnTo>
                  <a:close/>
                  <a:moveTo>
                    <a:pt x="1866" y="326"/>
                  </a:moveTo>
                  <a:lnTo>
                    <a:pt x="1866" y="170"/>
                  </a:lnTo>
                  <a:lnTo>
                    <a:pt x="1866" y="170"/>
                  </a:lnTo>
                  <a:lnTo>
                    <a:pt x="1866" y="156"/>
                  </a:lnTo>
                  <a:lnTo>
                    <a:pt x="1863" y="143"/>
                  </a:lnTo>
                  <a:lnTo>
                    <a:pt x="1859" y="131"/>
                  </a:lnTo>
                  <a:lnTo>
                    <a:pt x="1853" y="121"/>
                  </a:lnTo>
                  <a:lnTo>
                    <a:pt x="1848" y="116"/>
                  </a:lnTo>
                  <a:lnTo>
                    <a:pt x="1843" y="111"/>
                  </a:lnTo>
                  <a:lnTo>
                    <a:pt x="1838" y="108"/>
                  </a:lnTo>
                  <a:lnTo>
                    <a:pt x="1832" y="105"/>
                  </a:lnTo>
                  <a:lnTo>
                    <a:pt x="1825" y="103"/>
                  </a:lnTo>
                  <a:lnTo>
                    <a:pt x="1818" y="100"/>
                  </a:lnTo>
                  <a:lnTo>
                    <a:pt x="1809" y="99"/>
                  </a:lnTo>
                  <a:lnTo>
                    <a:pt x="1801" y="99"/>
                  </a:lnTo>
                  <a:lnTo>
                    <a:pt x="1801" y="99"/>
                  </a:lnTo>
                  <a:lnTo>
                    <a:pt x="1788" y="100"/>
                  </a:lnTo>
                  <a:lnTo>
                    <a:pt x="1777" y="103"/>
                  </a:lnTo>
                  <a:lnTo>
                    <a:pt x="1766" y="106"/>
                  </a:lnTo>
                  <a:lnTo>
                    <a:pt x="1756" y="111"/>
                  </a:lnTo>
                  <a:lnTo>
                    <a:pt x="1748" y="117"/>
                  </a:lnTo>
                  <a:lnTo>
                    <a:pt x="1739" y="123"/>
                  </a:lnTo>
                  <a:lnTo>
                    <a:pt x="1733" y="132"/>
                  </a:lnTo>
                  <a:lnTo>
                    <a:pt x="1728" y="141"/>
                  </a:lnTo>
                  <a:lnTo>
                    <a:pt x="1727" y="140"/>
                  </a:lnTo>
                  <a:lnTo>
                    <a:pt x="1727" y="140"/>
                  </a:lnTo>
                  <a:lnTo>
                    <a:pt x="1728" y="129"/>
                  </a:lnTo>
                  <a:lnTo>
                    <a:pt x="1730" y="118"/>
                  </a:lnTo>
                  <a:lnTo>
                    <a:pt x="1731" y="96"/>
                  </a:lnTo>
                  <a:lnTo>
                    <a:pt x="1731" y="0"/>
                  </a:lnTo>
                  <a:lnTo>
                    <a:pt x="1674" y="0"/>
                  </a:lnTo>
                  <a:lnTo>
                    <a:pt x="1674" y="326"/>
                  </a:lnTo>
                  <a:lnTo>
                    <a:pt x="1731" y="326"/>
                  </a:lnTo>
                  <a:lnTo>
                    <a:pt x="1731" y="219"/>
                  </a:lnTo>
                  <a:lnTo>
                    <a:pt x="1731" y="219"/>
                  </a:lnTo>
                  <a:lnTo>
                    <a:pt x="1732" y="204"/>
                  </a:lnTo>
                  <a:lnTo>
                    <a:pt x="1734" y="191"/>
                  </a:lnTo>
                  <a:lnTo>
                    <a:pt x="1739" y="179"/>
                  </a:lnTo>
                  <a:lnTo>
                    <a:pt x="1747" y="168"/>
                  </a:lnTo>
                  <a:lnTo>
                    <a:pt x="1754" y="159"/>
                  </a:lnTo>
                  <a:lnTo>
                    <a:pt x="1762" y="153"/>
                  </a:lnTo>
                  <a:lnTo>
                    <a:pt x="1772" y="149"/>
                  </a:lnTo>
                  <a:lnTo>
                    <a:pt x="1778" y="147"/>
                  </a:lnTo>
                  <a:lnTo>
                    <a:pt x="1783" y="147"/>
                  </a:lnTo>
                  <a:lnTo>
                    <a:pt x="1783" y="147"/>
                  </a:lnTo>
                  <a:lnTo>
                    <a:pt x="1790" y="147"/>
                  </a:lnTo>
                  <a:lnTo>
                    <a:pt x="1796" y="150"/>
                  </a:lnTo>
                  <a:lnTo>
                    <a:pt x="1801" y="152"/>
                  </a:lnTo>
                  <a:lnTo>
                    <a:pt x="1804" y="157"/>
                  </a:lnTo>
                  <a:lnTo>
                    <a:pt x="1807" y="162"/>
                  </a:lnTo>
                  <a:lnTo>
                    <a:pt x="1808" y="169"/>
                  </a:lnTo>
                  <a:lnTo>
                    <a:pt x="1809" y="176"/>
                  </a:lnTo>
                  <a:lnTo>
                    <a:pt x="1810" y="184"/>
                  </a:lnTo>
                  <a:lnTo>
                    <a:pt x="1810" y="326"/>
                  </a:lnTo>
                  <a:lnTo>
                    <a:pt x="1866" y="326"/>
                  </a:lnTo>
                  <a:lnTo>
                    <a:pt x="1866" y="326"/>
                  </a:lnTo>
                  <a:close/>
                  <a:moveTo>
                    <a:pt x="2044" y="325"/>
                  </a:moveTo>
                  <a:lnTo>
                    <a:pt x="2044" y="279"/>
                  </a:lnTo>
                  <a:lnTo>
                    <a:pt x="2044" y="279"/>
                  </a:lnTo>
                  <a:lnTo>
                    <a:pt x="2031" y="281"/>
                  </a:lnTo>
                  <a:lnTo>
                    <a:pt x="2017" y="283"/>
                  </a:lnTo>
                  <a:lnTo>
                    <a:pt x="2017" y="283"/>
                  </a:lnTo>
                  <a:lnTo>
                    <a:pt x="2011" y="281"/>
                  </a:lnTo>
                  <a:lnTo>
                    <a:pt x="2005" y="280"/>
                  </a:lnTo>
                  <a:lnTo>
                    <a:pt x="2000" y="278"/>
                  </a:lnTo>
                  <a:lnTo>
                    <a:pt x="1996" y="274"/>
                  </a:lnTo>
                  <a:lnTo>
                    <a:pt x="1994" y="269"/>
                  </a:lnTo>
                  <a:lnTo>
                    <a:pt x="1992" y="263"/>
                  </a:lnTo>
                  <a:lnTo>
                    <a:pt x="1991" y="256"/>
                  </a:lnTo>
                  <a:lnTo>
                    <a:pt x="1991" y="245"/>
                  </a:lnTo>
                  <a:lnTo>
                    <a:pt x="1991" y="149"/>
                  </a:lnTo>
                  <a:lnTo>
                    <a:pt x="2044" y="149"/>
                  </a:lnTo>
                  <a:lnTo>
                    <a:pt x="2044" y="104"/>
                  </a:lnTo>
                  <a:lnTo>
                    <a:pt x="1991" y="104"/>
                  </a:lnTo>
                  <a:lnTo>
                    <a:pt x="1991" y="21"/>
                  </a:lnTo>
                  <a:lnTo>
                    <a:pt x="1933" y="36"/>
                  </a:lnTo>
                  <a:lnTo>
                    <a:pt x="1933" y="104"/>
                  </a:lnTo>
                  <a:lnTo>
                    <a:pt x="1896" y="104"/>
                  </a:lnTo>
                  <a:lnTo>
                    <a:pt x="1896" y="149"/>
                  </a:lnTo>
                  <a:lnTo>
                    <a:pt x="1935" y="149"/>
                  </a:lnTo>
                  <a:lnTo>
                    <a:pt x="1935" y="261"/>
                  </a:lnTo>
                  <a:lnTo>
                    <a:pt x="1935" y="261"/>
                  </a:lnTo>
                  <a:lnTo>
                    <a:pt x="1935" y="279"/>
                  </a:lnTo>
                  <a:lnTo>
                    <a:pt x="1937" y="293"/>
                  </a:lnTo>
                  <a:lnTo>
                    <a:pt x="1942" y="305"/>
                  </a:lnTo>
                  <a:lnTo>
                    <a:pt x="1944" y="310"/>
                  </a:lnTo>
                  <a:lnTo>
                    <a:pt x="1948" y="315"/>
                  </a:lnTo>
                  <a:lnTo>
                    <a:pt x="1951" y="319"/>
                  </a:lnTo>
                  <a:lnTo>
                    <a:pt x="1956" y="322"/>
                  </a:lnTo>
                  <a:lnTo>
                    <a:pt x="1962" y="325"/>
                  </a:lnTo>
                  <a:lnTo>
                    <a:pt x="1967" y="327"/>
                  </a:lnTo>
                  <a:lnTo>
                    <a:pt x="1982" y="330"/>
                  </a:lnTo>
                  <a:lnTo>
                    <a:pt x="1999" y="331"/>
                  </a:lnTo>
                  <a:lnTo>
                    <a:pt x="1999" y="331"/>
                  </a:lnTo>
                  <a:lnTo>
                    <a:pt x="2011" y="330"/>
                  </a:lnTo>
                  <a:lnTo>
                    <a:pt x="2023" y="328"/>
                  </a:lnTo>
                  <a:lnTo>
                    <a:pt x="2044" y="325"/>
                  </a:lnTo>
                  <a:lnTo>
                    <a:pt x="2044" y="325"/>
                  </a:lnTo>
                  <a:close/>
                  <a:moveTo>
                    <a:pt x="2412" y="209"/>
                  </a:moveTo>
                  <a:lnTo>
                    <a:pt x="2412" y="24"/>
                  </a:lnTo>
                  <a:lnTo>
                    <a:pt x="2354" y="24"/>
                  </a:lnTo>
                  <a:lnTo>
                    <a:pt x="2354" y="213"/>
                  </a:lnTo>
                  <a:lnTo>
                    <a:pt x="2354" y="213"/>
                  </a:lnTo>
                  <a:lnTo>
                    <a:pt x="2353" y="231"/>
                  </a:lnTo>
                  <a:lnTo>
                    <a:pt x="2351" y="245"/>
                  </a:lnTo>
                  <a:lnTo>
                    <a:pt x="2346" y="257"/>
                  </a:lnTo>
                  <a:lnTo>
                    <a:pt x="2343" y="262"/>
                  </a:lnTo>
                  <a:lnTo>
                    <a:pt x="2340" y="267"/>
                  </a:lnTo>
                  <a:lnTo>
                    <a:pt x="2335" y="270"/>
                  </a:lnTo>
                  <a:lnTo>
                    <a:pt x="2330" y="274"/>
                  </a:lnTo>
                  <a:lnTo>
                    <a:pt x="2325" y="277"/>
                  </a:lnTo>
                  <a:lnTo>
                    <a:pt x="2319" y="279"/>
                  </a:lnTo>
                  <a:lnTo>
                    <a:pt x="2306" y="281"/>
                  </a:lnTo>
                  <a:lnTo>
                    <a:pt x="2290" y="283"/>
                  </a:lnTo>
                  <a:lnTo>
                    <a:pt x="2290" y="283"/>
                  </a:lnTo>
                  <a:lnTo>
                    <a:pt x="2273" y="281"/>
                  </a:lnTo>
                  <a:lnTo>
                    <a:pt x="2266" y="280"/>
                  </a:lnTo>
                  <a:lnTo>
                    <a:pt x="2260" y="278"/>
                  </a:lnTo>
                  <a:lnTo>
                    <a:pt x="2254" y="275"/>
                  </a:lnTo>
                  <a:lnTo>
                    <a:pt x="2249" y="272"/>
                  </a:lnTo>
                  <a:lnTo>
                    <a:pt x="2245" y="268"/>
                  </a:lnTo>
                  <a:lnTo>
                    <a:pt x="2241" y="264"/>
                  </a:lnTo>
                  <a:lnTo>
                    <a:pt x="2235" y="255"/>
                  </a:lnTo>
                  <a:lnTo>
                    <a:pt x="2231" y="244"/>
                  </a:lnTo>
                  <a:lnTo>
                    <a:pt x="2229" y="232"/>
                  </a:lnTo>
                  <a:lnTo>
                    <a:pt x="2229" y="219"/>
                  </a:lnTo>
                  <a:lnTo>
                    <a:pt x="2229" y="24"/>
                  </a:lnTo>
                  <a:lnTo>
                    <a:pt x="2171" y="24"/>
                  </a:lnTo>
                  <a:lnTo>
                    <a:pt x="2171" y="221"/>
                  </a:lnTo>
                  <a:lnTo>
                    <a:pt x="2171" y="221"/>
                  </a:lnTo>
                  <a:lnTo>
                    <a:pt x="2172" y="243"/>
                  </a:lnTo>
                  <a:lnTo>
                    <a:pt x="2173" y="254"/>
                  </a:lnTo>
                  <a:lnTo>
                    <a:pt x="2176" y="263"/>
                  </a:lnTo>
                  <a:lnTo>
                    <a:pt x="2178" y="273"/>
                  </a:lnTo>
                  <a:lnTo>
                    <a:pt x="2182" y="281"/>
                  </a:lnTo>
                  <a:lnTo>
                    <a:pt x="2187" y="290"/>
                  </a:lnTo>
                  <a:lnTo>
                    <a:pt x="2193" y="298"/>
                  </a:lnTo>
                  <a:lnTo>
                    <a:pt x="2200" y="305"/>
                  </a:lnTo>
                  <a:lnTo>
                    <a:pt x="2208" y="312"/>
                  </a:lnTo>
                  <a:lnTo>
                    <a:pt x="2218" y="318"/>
                  </a:lnTo>
                  <a:lnTo>
                    <a:pt x="2229" y="322"/>
                  </a:lnTo>
                  <a:lnTo>
                    <a:pt x="2241" y="326"/>
                  </a:lnTo>
                  <a:lnTo>
                    <a:pt x="2254" y="328"/>
                  </a:lnTo>
                  <a:lnTo>
                    <a:pt x="2270" y="331"/>
                  </a:lnTo>
                  <a:lnTo>
                    <a:pt x="2287" y="331"/>
                  </a:lnTo>
                  <a:lnTo>
                    <a:pt x="2287" y="331"/>
                  </a:lnTo>
                  <a:lnTo>
                    <a:pt x="2301" y="331"/>
                  </a:lnTo>
                  <a:lnTo>
                    <a:pt x="2314" y="330"/>
                  </a:lnTo>
                  <a:lnTo>
                    <a:pt x="2328" y="327"/>
                  </a:lnTo>
                  <a:lnTo>
                    <a:pt x="2340" y="324"/>
                  </a:lnTo>
                  <a:lnTo>
                    <a:pt x="2351" y="319"/>
                  </a:lnTo>
                  <a:lnTo>
                    <a:pt x="2361" y="314"/>
                  </a:lnTo>
                  <a:lnTo>
                    <a:pt x="2371" y="308"/>
                  </a:lnTo>
                  <a:lnTo>
                    <a:pt x="2380" y="301"/>
                  </a:lnTo>
                  <a:lnTo>
                    <a:pt x="2387" y="293"/>
                  </a:lnTo>
                  <a:lnTo>
                    <a:pt x="2393" y="284"/>
                  </a:lnTo>
                  <a:lnTo>
                    <a:pt x="2399" y="274"/>
                  </a:lnTo>
                  <a:lnTo>
                    <a:pt x="2404" y="263"/>
                  </a:lnTo>
                  <a:lnTo>
                    <a:pt x="2407" y="251"/>
                  </a:lnTo>
                  <a:lnTo>
                    <a:pt x="2410" y="238"/>
                  </a:lnTo>
                  <a:lnTo>
                    <a:pt x="2411" y="225"/>
                  </a:lnTo>
                  <a:lnTo>
                    <a:pt x="2412" y="209"/>
                  </a:lnTo>
                  <a:lnTo>
                    <a:pt x="2412" y="209"/>
                  </a:lnTo>
                  <a:close/>
                  <a:moveTo>
                    <a:pt x="2804" y="326"/>
                  </a:moveTo>
                  <a:lnTo>
                    <a:pt x="2757" y="24"/>
                  </a:lnTo>
                  <a:lnTo>
                    <a:pt x="2689" y="24"/>
                  </a:lnTo>
                  <a:lnTo>
                    <a:pt x="2638" y="180"/>
                  </a:lnTo>
                  <a:lnTo>
                    <a:pt x="2638" y="180"/>
                  </a:lnTo>
                  <a:lnTo>
                    <a:pt x="2628" y="211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14" y="211"/>
                  </a:lnTo>
                  <a:lnTo>
                    <a:pt x="2604" y="180"/>
                  </a:lnTo>
                  <a:lnTo>
                    <a:pt x="2553" y="24"/>
                  </a:lnTo>
                  <a:lnTo>
                    <a:pt x="2486" y="24"/>
                  </a:lnTo>
                  <a:lnTo>
                    <a:pt x="2440" y="326"/>
                  </a:lnTo>
                  <a:lnTo>
                    <a:pt x="2498" y="326"/>
                  </a:lnTo>
                  <a:lnTo>
                    <a:pt x="2515" y="187"/>
                  </a:lnTo>
                  <a:lnTo>
                    <a:pt x="2515" y="187"/>
                  </a:lnTo>
                  <a:lnTo>
                    <a:pt x="2519" y="149"/>
                  </a:lnTo>
                  <a:lnTo>
                    <a:pt x="2523" y="110"/>
                  </a:lnTo>
                  <a:lnTo>
                    <a:pt x="2524" y="110"/>
                  </a:lnTo>
                  <a:lnTo>
                    <a:pt x="2524" y="110"/>
                  </a:lnTo>
                  <a:lnTo>
                    <a:pt x="2528" y="129"/>
                  </a:lnTo>
                  <a:lnTo>
                    <a:pt x="2533" y="149"/>
                  </a:lnTo>
                  <a:lnTo>
                    <a:pt x="2544" y="186"/>
                  </a:lnTo>
                  <a:lnTo>
                    <a:pt x="2589" y="326"/>
                  </a:lnTo>
                  <a:lnTo>
                    <a:pt x="2647" y="326"/>
                  </a:lnTo>
                  <a:lnTo>
                    <a:pt x="2694" y="175"/>
                  </a:lnTo>
                  <a:lnTo>
                    <a:pt x="2694" y="175"/>
                  </a:lnTo>
                  <a:lnTo>
                    <a:pt x="2704" y="141"/>
                  </a:lnTo>
                  <a:lnTo>
                    <a:pt x="2711" y="110"/>
                  </a:lnTo>
                  <a:lnTo>
                    <a:pt x="2712" y="110"/>
                  </a:lnTo>
                  <a:lnTo>
                    <a:pt x="2712" y="110"/>
                  </a:lnTo>
                  <a:lnTo>
                    <a:pt x="2716" y="144"/>
                  </a:lnTo>
                  <a:lnTo>
                    <a:pt x="2722" y="182"/>
                  </a:lnTo>
                  <a:lnTo>
                    <a:pt x="2743" y="326"/>
                  </a:lnTo>
                  <a:lnTo>
                    <a:pt x="2804" y="326"/>
                  </a:lnTo>
                  <a:lnTo>
                    <a:pt x="2804" y="326"/>
                  </a:lnTo>
                  <a:close/>
                  <a:moveTo>
                    <a:pt x="3043" y="316"/>
                  </a:moveTo>
                  <a:lnTo>
                    <a:pt x="3036" y="264"/>
                  </a:lnTo>
                  <a:lnTo>
                    <a:pt x="3036" y="264"/>
                  </a:lnTo>
                  <a:lnTo>
                    <a:pt x="3022" y="269"/>
                  </a:lnTo>
                  <a:lnTo>
                    <a:pt x="3008" y="274"/>
                  </a:lnTo>
                  <a:lnTo>
                    <a:pt x="2992" y="277"/>
                  </a:lnTo>
                  <a:lnTo>
                    <a:pt x="2978" y="278"/>
                  </a:lnTo>
                  <a:lnTo>
                    <a:pt x="2978" y="278"/>
                  </a:lnTo>
                  <a:lnTo>
                    <a:pt x="2967" y="277"/>
                  </a:lnTo>
                  <a:lnTo>
                    <a:pt x="2956" y="275"/>
                  </a:lnTo>
                  <a:lnTo>
                    <a:pt x="2946" y="274"/>
                  </a:lnTo>
                  <a:lnTo>
                    <a:pt x="2938" y="270"/>
                  </a:lnTo>
                  <a:lnTo>
                    <a:pt x="2931" y="267"/>
                  </a:lnTo>
                  <a:lnTo>
                    <a:pt x="2923" y="262"/>
                  </a:lnTo>
                  <a:lnTo>
                    <a:pt x="2916" y="257"/>
                  </a:lnTo>
                  <a:lnTo>
                    <a:pt x="2911" y="251"/>
                  </a:lnTo>
                  <a:lnTo>
                    <a:pt x="2905" y="244"/>
                  </a:lnTo>
                  <a:lnTo>
                    <a:pt x="2902" y="237"/>
                  </a:lnTo>
                  <a:lnTo>
                    <a:pt x="2898" y="228"/>
                  </a:lnTo>
                  <a:lnTo>
                    <a:pt x="2894" y="219"/>
                  </a:lnTo>
                  <a:lnTo>
                    <a:pt x="2892" y="209"/>
                  </a:lnTo>
                  <a:lnTo>
                    <a:pt x="2891" y="198"/>
                  </a:lnTo>
                  <a:lnTo>
                    <a:pt x="2890" y="175"/>
                  </a:lnTo>
                  <a:lnTo>
                    <a:pt x="2890" y="175"/>
                  </a:lnTo>
                  <a:lnTo>
                    <a:pt x="2891" y="155"/>
                  </a:lnTo>
                  <a:lnTo>
                    <a:pt x="2892" y="144"/>
                  </a:lnTo>
                  <a:lnTo>
                    <a:pt x="2894" y="135"/>
                  </a:lnTo>
                  <a:lnTo>
                    <a:pt x="2898" y="126"/>
                  </a:lnTo>
                  <a:lnTo>
                    <a:pt x="2902" y="117"/>
                  </a:lnTo>
                  <a:lnTo>
                    <a:pt x="2905" y="110"/>
                  </a:lnTo>
                  <a:lnTo>
                    <a:pt x="2910" y="103"/>
                  </a:lnTo>
                  <a:lnTo>
                    <a:pt x="2916" y="97"/>
                  </a:lnTo>
                  <a:lnTo>
                    <a:pt x="2922" y="91"/>
                  </a:lnTo>
                  <a:lnTo>
                    <a:pt x="2929" y="86"/>
                  </a:lnTo>
                  <a:lnTo>
                    <a:pt x="2937" y="82"/>
                  </a:lnTo>
                  <a:lnTo>
                    <a:pt x="2945" y="79"/>
                  </a:lnTo>
                  <a:lnTo>
                    <a:pt x="2954" y="76"/>
                  </a:lnTo>
                  <a:lnTo>
                    <a:pt x="2963" y="75"/>
                  </a:lnTo>
                  <a:lnTo>
                    <a:pt x="2974" y="74"/>
                  </a:lnTo>
                  <a:lnTo>
                    <a:pt x="2974" y="74"/>
                  </a:lnTo>
                  <a:lnTo>
                    <a:pt x="2989" y="75"/>
                  </a:lnTo>
                  <a:lnTo>
                    <a:pt x="3004" y="76"/>
                  </a:lnTo>
                  <a:lnTo>
                    <a:pt x="3019" y="80"/>
                  </a:lnTo>
                  <a:lnTo>
                    <a:pt x="3034" y="83"/>
                  </a:lnTo>
                  <a:lnTo>
                    <a:pt x="3040" y="30"/>
                  </a:lnTo>
                  <a:lnTo>
                    <a:pt x="3040" y="30"/>
                  </a:lnTo>
                  <a:lnTo>
                    <a:pt x="3025" y="27"/>
                  </a:lnTo>
                  <a:lnTo>
                    <a:pt x="3009" y="24"/>
                  </a:lnTo>
                  <a:lnTo>
                    <a:pt x="2993" y="23"/>
                  </a:lnTo>
                  <a:lnTo>
                    <a:pt x="2976" y="23"/>
                  </a:lnTo>
                  <a:lnTo>
                    <a:pt x="2976" y="23"/>
                  </a:lnTo>
                  <a:lnTo>
                    <a:pt x="2958" y="23"/>
                  </a:lnTo>
                  <a:lnTo>
                    <a:pt x="2942" y="26"/>
                  </a:lnTo>
                  <a:lnTo>
                    <a:pt x="2926" y="29"/>
                  </a:lnTo>
                  <a:lnTo>
                    <a:pt x="2910" y="34"/>
                  </a:lnTo>
                  <a:lnTo>
                    <a:pt x="2897" y="41"/>
                  </a:lnTo>
                  <a:lnTo>
                    <a:pt x="2885" y="48"/>
                  </a:lnTo>
                  <a:lnTo>
                    <a:pt x="2874" y="58"/>
                  </a:lnTo>
                  <a:lnTo>
                    <a:pt x="2863" y="68"/>
                  </a:lnTo>
                  <a:lnTo>
                    <a:pt x="2855" y="80"/>
                  </a:lnTo>
                  <a:lnTo>
                    <a:pt x="2847" y="92"/>
                  </a:lnTo>
                  <a:lnTo>
                    <a:pt x="2840" y="105"/>
                  </a:lnTo>
                  <a:lnTo>
                    <a:pt x="2835" y="120"/>
                  </a:lnTo>
                  <a:lnTo>
                    <a:pt x="2831" y="134"/>
                  </a:lnTo>
                  <a:lnTo>
                    <a:pt x="2828" y="151"/>
                  </a:lnTo>
                  <a:lnTo>
                    <a:pt x="2827" y="168"/>
                  </a:lnTo>
                  <a:lnTo>
                    <a:pt x="2826" y="185"/>
                  </a:lnTo>
                  <a:lnTo>
                    <a:pt x="2826" y="185"/>
                  </a:lnTo>
                  <a:lnTo>
                    <a:pt x="2826" y="199"/>
                  </a:lnTo>
                  <a:lnTo>
                    <a:pt x="2828" y="213"/>
                  </a:lnTo>
                  <a:lnTo>
                    <a:pt x="2829" y="226"/>
                  </a:lnTo>
                  <a:lnTo>
                    <a:pt x="2833" y="239"/>
                  </a:lnTo>
                  <a:lnTo>
                    <a:pt x="2837" y="252"/>
                  </a:lnTo>
                  <a:lnTo>
                    <a:pt x="2843" y="263"/>
                  </a:lnTo>
                  <a:lnTo>
                    <a:pt x="2849" y="275"/>
                  </a:lnTo>
                  <a:lnTo>
                    <a:pt x="2856" y="286"/>
                  </a:lnTo>
                  <a:lnTo>
                    <a:pt x="2864" y="296"/>
                  </a:lnTo>
                  <a:lnTo>
                    <a:pt x="2875" y="304"/>
                  </a:lnTo>
                  <a:lnTo>
                    <a:pt x="2886" y="312"/>
                  </a:lnTo>
                  <a:lnTo>
                    <a:pt x="2899" y="318"/>
                  </a:lnTo>
                  <a:lnTo>
                    <a:pt x="2913" y="324"/>
                  </a:lnTo>
                  <a:lnTo>
                    <a:pt x="2928" y="327"/>
                  </a:lnTo>
                  <a:lnTo>
                    <a:pt x="2946" y="330"/>
                  </a:lnTo>
                  <a:lnTo>
                    <a:pt x="2964" y="330"/>
                  </a:lnTo>
                  <a:lnTo>
                    <a:pt x="2964" y="330"/>
                  </a:lnTo>
                  <a:lnTo>
                    <a:pt x="2986" y="330"/>
                  </a:lnTo>
                  <a:lnTo>
                    <a:pt x="3005" y="326"/>
                  </a:lnTo>
                  <a:lnTo>
                    <a:pt x="3025" y="322"/>
                  </a:lnTo>
                  <a:lnTo>
                    <a:pt x="3043" y="316"/>
                  </a:lnTo>
                  <a:lnTo>
                    <a:pt x="3043" y="316"/>
                  </a:lnTo>
                  <a:close/>
                  <a:moveTo>
                    <a:pt x="3249" y="194"/>
                  </a:moveTo>
                  <a:lnTo>
                    <a:pt x="3249" y="150"/>
                  </a:lnTo>
                  <a:lnTo>
                    <a:pt x="3184" y="150"/>
                  </a:lnTo>
                  <a:lnTo>
                    <a:pt x="3184" y="83"/>
                  </a:lnTo>
                  <a:lnTo>
                    <a:pt x="3134" y="83"/>
                  </a:lnTo>
                  <a:lnTo>
                    <a:pt x="3134" y="150"/>
                  </a:lnTo>
                  <a:lnTo>
                    <a:pt x="3069" y="150"/>
                  </a:lnTo>
                  <a:lnTo>
                    <a:pt x="3069" y="194"/>
                  </a:lnTo>
                  <a:lnTo>
                    <a:pt x="3134" y="194"/>
                  </a:lnTo>
                  <a:lnTo>
                    <a:pt x="3134" y="261"/>
                  </a:lnTo>
                  <a:lnTo>
                    <a:pt x="3184" y="261"/>
                  </a:lnTo>
                  <a:lnTo>
                    <a:pt x="3184" y="194"/>
                  </a:lnTo>
                  <a:lnTo>
                    <a:pt x="3249" y="194"/>
                  </a:lnTo>
                  <a:lnTo>
                    <a:pt x="3249" y="194"/>
                  </a:lnTo>
                  <a:close/>
                </a:path>
              </a:pathLst>
            </a:custGeom>
            <a:solidFill>
              <a:srgbClr val="004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6006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756925"/>
            <a:ext cx="9144000" cy="345638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7" y="3044957"/>
            <a:ext cx="4824536" cy="268829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5652120" y="1065402"/>
            <a:ext cx="2915816" cy="35843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755576" y="1508787"/>
            <a:ext cx="4824536" cy="11430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grpSp>
        <p:nvGrpSpPr>
          <p:cNvPr id="19" name="Group 131"/>
          <p:cNvGrpSpPr>
            <a:grpSpLocks noChangeAspect="1"/>
          </p:cNvGrpSpPr>
          <p:nvPr userDrawn="1"/>
        </p:nvGrpSpPr>
        <p:grpSpPr bwMode="auto">
          <a:xfrm>
            <a:off x="289481" y="404664"/>
            <a:ext cx="2984896" cy="522134"/>
            <a:chOff x="249" y="165"/>
            <a:chExt cx="2018" cy="353"/>
          </a:xfrm>
        </p:grpSpPr>
        <p:sp>
          <p:nvSpPr>
            <p:cNvPr id="20" name="AutoShape 130"/>
            <p:cNvSpPr>
              <a:spLocks noChangeAspect="1" noChangeArrowheads="1" noTextEdit="1"/>
            </p:cNvSpPr>
            <p:nvPr userDrawn="1"/>
          </p:nvSpPr>
          <p:spPr bwMode="auto">
            <a:xfrm>
              <a:off x="249" y="165"/>
              <a:ext cx="201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21" name="Picture 13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6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3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66"/>
              <a:ext cx="17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34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6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350"/>
              <a:ext cx="28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37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38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4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39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72"/>
              <a:ext cx="1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40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141"/>
            <p:cNvSpPr>
              <a:spLocks noEditPoints="1"/>
            </p:cNvSpPr>
            <p:nvPr userDrawn="1"/>
          </p:nvSpPr>
          <p:spPr bwMode="auto">
            <a:xfrm>
              <a:off x="643" y="233"/>
              <a:ext cx="1624" cy="165"/>
            </a:xfrm>
            <a:custGeom>
              <a:avLst/>
              <a:gdLst>
                <a:gd name="T0" fmla="*/ 0 w 3249"/>
                <a:gd name="T1" fmla="*/ 326 h 331"/>
                <a:gd name="T2" fmla="*/ 256 w 3249"/>
                <a:gd name="T3" fmla="*/ 175 h 331"/>
                <a:gd name="T4" fmla="*/ 580 w 3249"/>
                <a:gd name="T5" fmla="*/ 176 h 331"/>
                <a:gd name="T6" fmla="*/ 489 w 3249"/>
                <a:gd name="T7" fmla="*/ 99 h 331"/>
                <a:gd name="T8" fmla="*/ 501 w 3249"/>
                <a:gd name="T9" fmla="*/ 146 h 331"/>
                <a:gd name="T10" fmla="*/ 441 w 3249"/>
                <a:gd name="T11" fmla="*/ 207 h 331"/>
                <a:gd name="T12" fmla="*/ 413 w 3249"/>
                <a:gd name="T13" fmla="*/ 315 h 331"/>
                <a:gd name="T14" fmla="*/ 530 w 3249"/>
                <a:gd name="T15" fmla="*/ 289 h 331"/>
                <a:gd name="T16" fmla="*/ 486 w 3249"/>
                <a:gd name="T17" fmla="*/ 285 h 331"/>
                <a:gd name="T18" fmla="*/ 457 w 3249"/>
                <a:gd name="T19" fmla="*/ 244 h 331"/>
                <a:gd name="T20" fmla="*/ 801 w 3249"/>
                <a:gd name="T21" fmla="*/ 144 h 331"/>
                <a:gd name="T22" fmla="*/ 693 w 3249"/>
                <a:gd name="T23" fmla="*/ 100 h 331"/>
                <a:gd name="T24" fmla="*/ 738 w 3249"/>
                <a:gd name="T25" fmla="*/ 152 h 331"/>
                <a:gd name="T26" fmla="*/ 648 w 3249"/>
                <a:gd name="T27" fmla="*/ 217 h 331"/>
                <a:gd name="T28" fmla="*/ 656 w 3249"/>
                <a:gd name="T29" fmla="*/ 326 h 331"/>
                <a:gd name="T30" fmla="*/ 753 w 3249"/>
                <a:gd name="T31" fmla="*/ 307 h 331"/>
                <a:gd name="T32" fmla="*/ 701 w 3249"/>
                <a:gd name="T33" fmla="*/ 286 h 331"/>
                <a:gd name="T34" fmla="*/ 699 w 3249"/>
                <a:gd name="T35" fmla="*/ 234 h 331"/>
                <a:gd name="T36" fmla="*/ 959 w 3249"/>
                <a:gd name="T37" fmla="*/ 202 h 331"/>
                <a:gd name="T38" fmla="*/ 924 w 3249"/>
                <a:gd name="T39" fmla="*/ 144 h 331"/>
                <a:gd name="T40" fmla="*/ 908 w 3249"/>
                <a:gd name="T41" fmla="*/ 103 h 331"/>
                <a:gd name="T42" fmla="*/ 847 w 3249"/>
                <a:gd name="T43" fmla="*/ 170 h 331"/>
                <a:gd name="T44" fmla="*/ 936 w 3249"/>
                <a:gd name="T45" fmla="*/ 263 h 331"/>
                <a:gd name="T46" fmla="*/ 851 w 3249"/>
                <a:gd name="T47" fmla="*/ 326 h 331"/>
                <a:gd name="T48" fmla="*/ 986 w 3249"/>
                <a:gd name="T49" fmla="*/ 293 h 331"/>
                <a:gd name="T50" fmla="*/ 1125 w 3249"/>
                <a:gd name="T51" fmla="*/ 280 h 331"/>
                <a:gd name="T52" fmla="*/ 1017 w 3249"/>
                <a:gd name="T53" fmla="*/ 104 h 331"/>
                <a:gd name="T54" fmla="*/ 1103 w 3249"/>
                <a:gd name="T55" fmla="*/ 330 h 331"/>
                <a:gd name="T56" fmla="*/ 1273 w 3249"/>
                <a:gd name="T57" fmla="*/ 129 h 331"/>
                <a:gd name="T58" fmla="*/ 1277 w 3249"/>
                <a:gd name="T59" fmla="*/ 181 h 331"/>
                <a:gd name="T60" fmla="*/ 1434 w 3249"/>
                <a:gd name="T61" fmla="*/ 41 h 331"/>
                <a:gd name="T62" fmla="*/ 1369 w 3249"/>
                <a:gd name="T63" fmla="*/ 22 h 331"/>
                <a:gd name="T64" fmla="*/ 1406 w 3249"/>
                <a:gd name="T65" fmla="*/ 75 h 331"/>
                <a:gd name="T66" fmla="*/ 1427 w 3249"/>
                <a:gd name="T67" fmla="*/ 326 h 331"/>
                <a:gd name="T68" fmla="*/ 1532 w 3249"/>
                <a:gd name="T69" fmla="*/ 243 h 331"/>
                <a:gd name="T70" fmla="*/ 1604 w 3249"/>
                <a:gd name="T71" fmla="*/ 150 h 331"/>
                <a:gd name="T72" fmla="*/ 1522 w 3249"/>
                <a:gd name="T73" fmla="*/ 115 h 331"/>
                <a:gd name="T74" fmla="*/ 1470 w 3249"/>
                <a:gd name="T75" fmla="*/ 249 h 331"/>
                <a:gd name="T76" fmla="*/ 1569 w 3249"/>
                <a:gd name="T77" fmla="*/ 330 h 331"/>
                <a:gd name="T78" fmla="*/ 1848 w 3249"/>
                <a:gd name="T79" fmla="*/ 116 h 331"/>
                <a:gd name="T80" fmla="*/ 1739 w 3249"/>
                <a:gd name="T81" fmla="*/ 123 h 331"/>
                <a:gd name="T82" fmla="*/ 1732 w 3249"/>
                <a:gd name="T83" fmla="*/ 204 h 331"/>
                <a:gd name="T84" fmla="*/ 1807 w 3249"/>
                <a:gd name="T85" fmla="*/ 162 h 331"/>
                <a:gd name="T86" fmla="*/ 2005 w 3249"/>
                <a:gd name="T87" fmla="*/ 280 h 331"/>
                <a:gd name="T88" fmla="*/ 1896 w 3249"/>
                <a:gd name="T89" fmla="*/ 104 h 331"/>
                <a:gd name="T90" fmla="*/ 1982 w 3249"/>
                <a:gd name="T91" fmla="*/ 330 h 331"/>
                <a:gd name="T92" fmla="*/ 2346 w 3249"/>
                <a:gd name="T93" fmla="*/ 257 h 331"/>
                <a:gd name="T94" fmla="*/ 2249 w 3249"/>
                <a:gd name="T95" fmla="*/ 272 h 331"/>
                <a:gd name="T96" fmla="*/ 2178 w 3249"/>
                <a:gd name="T97" fmla="*/ 273 h 331"/>
                <a:gd name="T98" fmla="*/ 2314 w 3249"/>
                <a:gd name="T99" fmla="*/ 330 h 331"/>
                <a:gd name="T100" fmla="*/ 2412 w 3249"/>
                <a:gd name="T101" fmla="*/ 209 h 331"/>
                <a:gd name="T102" fmla="*/ 2486 w 3249"/>
                <a:gd name="T103" fmla="*/ 24 h 331"/>
                <a:gd name="T104" fmla="*/ 2694 w 3249"/>
                <a:gd name="T105" fmla="*/ 175 h 331"/>
                <a:gd name="T106" fmla="*/ 3022 w 3249"/>
                <a:gd name="T107" fmla="*/ 269 h 331"/>
                <a:gd name="T108" fmla="*/ 2902 w 3249"/>
                <a:gd name="T109" fmla="*/ 237 h 331"/>
                <a:gd name="T110" fmla="*/ 2916 w 3249"/>
                <a:gd name="T111" fmla="*/ 97 h 331"/>
                <a:gd name="T112" fmla="*/ 3040 w 3249"/>
                <a:gd name="T113" fmla="*/ 30 h 331"/>
                <a:gd name="T114" fmla="*/ 2855 w 3249"/>
                <a:gd name="T115" fmla="*/ 80 h 331"/>
                <a:gd name="T116" fmla="*/ 2843 w 3249"/>
                <a:gd name="T117" fmla="*/ 263 h 331"/>
                <a:gd name="T118" fmla="*/ 3025 w 3249"/>
                <a:gd name="T119" fmla="*/ 322 h 331"/>
                <a:gd name="T120" fmla="*/ 3184 w 3249"/>
                <a:gd name="T12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9" h="331">
                  <a:moveTo>
                    <a:pt x="365" y="326"/>
                  </a:moveTo>
                  <a:lnTo>
                    <a:pt x="318" y="24"/>
                  </a:lnTo>
                  <a:lnTo>
                    <a:pt x="251" y="24"/>
                  </a:lnTo>
                  <a:lnTo>
                    <a:pt x="199" y="180"/>
                  </a:lnTo>
                  <a:lnTo>
                    <a:pt x="199" y="180"/>
                  </a:lnTo>
                  <a:lnTo>
                    <a:pt x="190" y="211"/>
                  </a:lnTo>
                  <a:lnTo>
                    <a:pt x="183" y="243"/>
                  </a:lnTo>
                  <a:lnTo>
                    <a:pt x="181" y="243"/>
                  </a:lnTo>
                  <a:lnTo>
                    <a:pt x="181" y="243"/>
                  </a:lnTo>
                  <a:lnTo>
                    <a:pt x="174" y="211"/>
                  </a:lnTo>
                  <a:lnTo>
                    <a:pt x="164" y="180"/>
                  </a:lnTo>
                  <a:lnTo>
                    <a:pt x="115" y="24"/>
                  </a:lnTo>
                  <a:lnTo>
                    <a:pt x="46" y="24"/>
                  </a:lnTo>
                  <a:lnTo>
                    <a:pt x="0" y="326"/>
                  </a:lnTo>
                  <a:lnTo>
                    <a:pt x="60" y="326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81" y="149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8" y="129"/>
                  </a:lnTo>
                  <a:lnTo>
                    <a:pt x="93" y="149"/>
                  </a:lnTo>
                  <a:lnTo>
                    <a:pt x="104" y="186"/>
                  </a:lnTo>
                  <a:lnTo>
                    <a:pt x="150" y="326"/>
                  </a:lnTo>
                  <a:lnTo>
                    <a:pt x="208" y="326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66" y="141"/>
                  </a:lnTo>
                  <a:lnTo>
                    <a:pt x="272" y="110"/>
                  </a:lnTo>
                  <a:lnTo>
                    <a:pt x="273" y="110"/>
                  </a:lnTo>
                  <a:lnTo>
                    <a:pt x="273" y="110"/>
                  </a:lnTo>
                  <a:lnTo>
                    <a:pt x="277" y="144"/>
                  </a:lnTo>
                  <a:lnTo>
                    <a:pt x="283" y="182"/>
                  </a:lnTo>
                  <a:lnTo>
                    <a:pt x="304" y="326"/>
                  </a:lnTo>
                  <a:lnTo>
                    <a:pt x="365" y="326"/>
                  </a:lnTo>
                  <a:lnTo>
                    <a:pt x="365" y="326"/>
                  </a:lnTo>
                  <a:close/>
                  <a:moveTo>
                    <a:pt x="582" y="326"/>
                  </a:moveTo>
                  <a:lnTo>
                    <a:pt x="582" y="326"/>
                  </a:lnTo>
                  <a:lnTo>
                    <a:pt x="580" y="269"/>
                  </a:lnTo>
                  <a:lnTo>
                    <a:pt x="580" y="176"/>
                  </a:lnTo>
                  <a:lnTo>
                    <a:pt x="580" y="176"/>
                  </a:lnTo>
                  <a:lnTo>
                    <a:pt x="579" y="159"/>
                  </a:lnTo>
                  <a:lnTo>
                    <a:pt x="577" y="144"/>
                  </a:lnTo>
                  <a:lnTo>
                    <a:pt x="574" y="138"/>
                  </a:lnTo>
                  <a:lnTo>
                    <a:pt x="571" y="131"/>
                  </a:lnTo>
                  <a:lnTo>
                    <a:pt x="567" y="126"/>
                  </a:lnTo>
                  <a:lnTo>
                    <a:pt x="562" y="120"/>
                  </a:lnTo>
                  <a:lnTo>
                    <a:pt x="556" y="115"/>
                  </a:lnTo>
                  <a:lnTo>
                    <a:pt x="549" y="111"/>
                  </a:lnTo>
                  <a:lnTo>
                    <a:pt x="542" y="108"/>
                  </a:lnTo>
                  <a:lnTo>
                    <a:pt x="533" y="105"/>
                  </a:lnTo>
                  <a:lnTo>
                    <a:pt x="524" y="103"/>
                  </a:lnTo>
                  <a:lnTo>
                    <a:pt x="514" y="100"/>
                  </a:lnTo>
                  <a:lnTo>
                    <a:pt x="502" y="99"/>
                  </a:lnTo>
                  <a:lnTo>
                    <a:pt x="489" y="99"/>
                  </a:lnTo>
                  <a:lnTo>
                    <a:pt x="489" y="99"/>
                  </a:lnTo>
                  <a:lnTo>
                    <a:pt x="468" y="100"/>
                  </a:lnTo>
                  <a:lnTo>
                    <a:pt x="448" y="103"/>
                  </a:lnTo>
                  <a:lnTo>
                    <a:pt x="427" y="108"/>
                  </a:lnTo>
                  <a:lnTo>
                    <a:pt x="410" y="114"/>
                  </a:lnTo>
                  <a:lnTo>
                    <a:pt x="415" y="161"/>
                  </a:lnTo>
                  <a:lnTo>
                    <a:pt x="415" y="161"/>
                  </a:lnTo>
                  <a:lnTo>
                    <a:pt x="430" y="153"/>
                  </a:lnTo>
                  <a:lnTo>
                    <a:pt x="447" y="149"/>
                  </a:lnTo>
                  <a:lnTo>
                    <a:pt x="465" y="145"/>
                  </a:lnTo>
                  <a:lnTo>
                    <a:pt x="480" y="144"/>
                  </a:lnTo>
                  <a:lnTo>
                    <a:pt x="480" y="144"/>
                  </a:lnTo>
                  <a:lnTo>
                    <a:pt x="491" y="144"/>
                  </a:lnTo>
                  <a:lnTo>
                    <a:pt x="501" y="146"/>
                  </a:lnTo>
                  <a:lnTo>
                    <a:pt x="508" y="149"/>
                  </a:lnTo>
                  <a:lnTo>
                    <a:pt x="514" y="152"/>
                  </a:lnTo>
                  <a:lnTo>
                    <a:pt x="519" y="157"/>
                  </a:lnTo>
                  <a:lnTo>
                    <a:pt x="521" y="163"/>
                  </a:lnTo>
                  <a:lnTo>
                    <a:pt x="523" y="170"/>
                  </a:lnTo>
                  <a:lnTo>
                    <a:pt x="524" y="179"/>
                  </a:lnTo>
                  <a:lnTo>
                    <a:pt x="524" y="191"/>
                  </a:lnTo>
                  <a:lnTo>
                    <a:pt x="524" y="191"/>
                  </a:lnTo>
                  <a:lnTo>
                    <a:pt x="496" y="192"/>
                  </a:lnTo>
                  <a:lnTo>
                    <a:pt x="484" y="193"/>
                  </a:lnTo>
                  <a:lnTo>
                    <a:pt x="472" y="196"/>
                  </a:lnTo>
                  <a:lnTo>
                    <a:pt x="461" y="199"/>
                  </a:lnTo>
                  <a:lnTo>
                    <a:pt x="450" y="203"/>
                  </a:lnTo>
                  <a:lnTo>
                    <a:pt x="441" y="207"/>
                  </a:lnTo>
                  <a:lnTo>
                    <a:pt x="431" y="211"/>
                  </a:lnTo>
                  <a:lnTo>
                    <a:pt x="424" y="217"/>
                  </a:lnTo>
                  <a:lnTo>
                    <a:pt x="416" y="223"/>
                  </a:lnTo>
                  <a:lnTo>
                    <a:pt x="410" y="229"/>
                  </a:lnTo>
                  <a:lnTo>
                    <a:pt x="406" y="237"/>
                  </a:lnTo>
                  <a:lnTo>
                    <a:pt x="401" y="245"/>
                  </a:lnTo>
                  <a:lnTo>
                    <a:pt x="398" y="254"/>
                  </a:lnTo>
                  <a:lnTo>
                    <a:pt x="396" y="262"/>
                  </a:lnTo>
                  <a:lnTo>
                    <a:pt x="396" y="272"/>
                  </a:lnTo>
                  <a:lnTo>
                    <a:pt x="396" y="272"/>
                  </a:lnTo>
                  <a:lnTo>
                    <a:pt x="397" y="285"/>
                  </a:lnTo>
                  <a:lnTo>
                    <a:pt x="400" y="296"/>
                  </a:lnTo>
                  <a:lnTo>
                    <a:pt x="406" y="307"/>
                  </a:lnTo>
                  <a:lnTo>
                    <a:pt x="413" y="315"/>
                  </a:lnTo>
                  <a:lnTo>
                    <a:pt x="421" y="321"/>
                  </a:lnTo>
                  <a:lnTo>
                    <a:pt x="432" y="326"/>
                  </a:lnTo>
                  <a:lnTo>
                    <a:pt x="444" y="330"/>
                  </a:lnTo>
                  <a:lnTo>
                    <a:pt x="459" y="331"/>
                  </a:lnTo>
                  <a:lnTo>
                    <a:pt x="459" y="331"/>
                  </a:lnTo>
                  <a:lnTo>
                    <a:pt x="471" y="330"/>
                  </a:lnTo>
                  <a:lnTo>
                    <a:pt x="483" y="327"/>
                  </a:lnTo>
                  <a:lnTo>
                    <a:pt x="494" y="324"/>
                  </a:lnTo>
                  <a:lnTo>
                    <a:pt x="503" y="319"/>
                  </a:lnTo>
                  <a:lnTo>
                    <a:pt x="512" y="313"/>
                  </a:lnTo>
                  <a:lnTo>
                    <a:pt x="519" y="305"/>
                  </a:lnTo>
                  <a:lnTo>
                    <a:pt x="525" y="297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29" y="307"/>
                  </a:lnTo>
                  <a:lnTo>
                    <a:pt x="529" y="326"/>
                  </a:lnTo>
                  <a:lnTo>
                    <a:pt x="582" y="326"/>
                  </a:lnTo>
                  <a:lnTo>
                    <a:pt x="582" y="326"/>
                  </a:lnTo>
                  <a:close/>
                  <a:moveTo>
                    <a:pt x="524" y="233"/>
                  </a:moveTo>
                  <a:lnTo>
                    <a:pt x="524" y="233"/>
                  </a:lnTo>
                  <a:lnTo>
                    <a:pt x="523" y="243"/>
                  </a:lnTo>
                  <a:lnTo>
                    <a:pt x="520" y="252"/>
                  </a:lnTo>
                  <a:lnTo>
                    <a:pt x="517" y="262"/>
                  </a:lnTo>
                  <a:lnTo>
                    <a:pt x="511" y="270"/>
                  </a:lnTo>
                  <a:lnTo>
                    <a:pt x="503" y="277"/>
                  </a:lnTo>
                  <a:lnTo>
                    <a:pt x="496" y="283"/>
                  </a:lnTo>
                  <a:lnTo>
                    <a:pt x="486" y="285"/>
                  </a:lnTo>
                  <a:lnTo>
                    <a:pt x="477" y="286"/>
                  </a:lnTo>
                  <a:lnTo>
                    <a:pt x="477" y="286"/>
                  </a:lnTo>
                  <a:lnTo>
                    <a:pt x="471" y="286"/>
                  </a:lnTo>
                  <a:lnTo>
                    <a:pt x="466" y="285"/>
                  </a:lnTo>
                  <a:lnTo>
                    <a:pt x="461" y="283"/>
                  </a:lnTo>
                  <a:lnTo>
                    <a:pt x="457" y="280"/>
                  </a:lnTo>
                  <a:lnTo>
                    <a:pt x="454" y="277"/>
                  </a:lnTo>
                  <a:lnTo>
                    <a:pt x="451" y="273"/>
                  </a:lnTo>
                  <a:lnTo>
                    <a:pt x="450" y="268"/>
                  </a:lnTo>
                  <a:lnTo>
                    <a:pt x="450" y="263"/>
                  </a:lnTo>
                  <a:lnTo>
                    <a:pt x="450" y="263"/>
                  </a:lnTo>
                  <a:lnTo>
                    <a:pt x="450" y="256"/>
                  </a:lnTo>
                  <a:lnTo>
                    <a:pt x="453" y="250"/>
                  </a:lnTo>
                  <a:lnTo>
                    <a:pt x="457" y="244"/>
                  </a:lnTo>
                  <a:lnTo>
                    <a:pt x="465" y="239"/>
                  </a:lnTo>
                  <a:lnTo>
                    <a:pt x="474" y="234"/>
                  </a:lnTo>
                  <a:lnTo>
                    <a:pt x="486" y="231"/>
                  </a:lnTo>
                  <a:lnTo>
                    <a:pt x="503" y="228"/>
                  </a:lnTo>
                  <a:lnTo>
                    <a:pt x="524" y="228"/>
                  </a:lnTo>
                  <a:lnTo>
                    <a:pt x="524" y="233"/>
                  </a:lnTo>
                  <a:lnTo>
                    <a:pt x="524" y="233"/>
                  </a:lnTo>
                  <a:close/>
                  <a:moveTo>
                    <a:pt x="807" y="326"/>
                  </a:moveTo>
                  <a:lnTo>
                    <a:pt x="807" y="326"/>
                  </a:lnTo>
                  <a:lnTo>
                    <a:pt x="806" y="269"/>
                  </a:lnTo>
                  <a:lnTo>
                    <a:pt x="806" y="176"/>
                  </a:lnTo>
                  <a:lnTo>
                    <a:pt x="806" y="176"/>
                  </a:lnTo>
                  <a:lnTo>
                    <a:pt x="805" y="159"/>
                  </a:lnTo>
                  <a:lnTo>
                    <a:pt x="801" y="144"/>
                  </a:lnTo>
                  <a:lnTo>
                    <a:pt x="799" y="138"/>
                  </a:lnTo>
                  <a:lnTo>
                    <a:pt x="795" y="131"/>
                  </a:lnTo>
                  <a:lnTo>
                    <a:pt x="791" y="126"/>
                  </a:lnTo>
                  <a:lnTo>
                    <a:pt x="787" y="120"/>
                  </a:lnTo>
                  <a:lnTo>
                    <a:pt x="781" y="115"/>
                  </a:lnTo>
                  <a:lnTo>
                    <a:pt x="775" y="111"/>
                  </a:lnTo>
                  <a:lnTo>
                    <a:pt x="767" y="108"/>
                  </a:lnTo>
                  <a:lnTo>
                    <a:pt x="759" y="105"/>
                  </a:lnTo>
                  <a:lnTo>
                    <a:pt x="749" y="103"/>
                  </a:lnTo>
                  <a:lnTo>
                    <a:pt x="738" y="100"/>
                  </a:lnTo>
                  <a:lnTo>
                    <a:pt x="726" y="99"/>
                  </a:lnTo>
                  <a:lnTo>
                    <a:pt x="714" y="99"/>
                  </a:lnTo>
                  <a:lnTo>
                    <a:pt x="714" y="99"/>
                  </a:lnTo>
                  <a:lnTo>
                    <a:pt x="693" y="100"/>
                  </a:lnTo>
                  <a:lnTo>
                    <a:pt x="672" y="103"/>
                  </a:lnTo>
                  <a:lnTo>
                    <a:pt x="653" y="108"/>
                  </a:lnTo>
                  <a:lnTo>
                    <a:pt x="635" y="114"/>
                  </a:lnTo>
                  <a:lnTo>
                    <a:pt x="640" y="161"/>
                  </a:lnTo>
                  <a:lnTo>
                    <a:pt x="640" y="161"/>
                  </a:lnTo>
                  <a:lnTo>
                    <a:pt x="655" y="153"/>
                  </a:lnTo>
                  <a:lnTo>
                    <a:pt x="672" y="149"/>
                  </a:lnTo>
                  <a:lnTo>
                    <a:pt x="689" y="145"/>
                  </a:lnTo>
                  <a:lnTo>
                    <a:pt x="705" y="144"/>
                  </a:lnTo>
                  <a:lnTo>
                    <a:pt x="705" y="144"/>
                  </a:lnTo>
                  <a:lnTo>
                    <a:pt x="717" y="144"/>
                  </a:lnTo>
                  <a:lnTo>
                    <a:pt x="725" y="146"/>
                  </a:lnTo>
                  <a:lnTo>
                    <a:pt x="732" y="149"/>
                  </a:lnTo>
                  <a:lnTo>
                    <a:pt x="738" y="152"/>
                  </a:lnTo>
                  <a:lnTo>
                    <a:pt x="743" y="157"/>
                  </a:lnTo>
                  <a:lnTo>
                    <a:pt x="746" y="163"/>
                  </a:lnTo>
                  <a:lnTo>
                    <a:pt x="748" y="170"/>
                  </a:lnTo>
                  <a:lnTo>
                    <a:pt x="748" y="179"/>
                  </a:lnTo>
                  <a:lnTo>
                    <a:pt x="748" y="191"/>
                  </a:lnTo>
                  <a:lnTo>
                    <a:pt x="748" y="191"/>
                  </a:lnTo>
                  <a:lnTo>
                    <a:pt x="722" y="192"/>
                  </a:lnTo>
                  <a:lnTo>
                    <a:pt x="708" y="193"/>
                  </a:lnTo>
                  <a:lnTo>
                    <a:pt x="696" y="196"/>
                  </a:lnTo>
                  <a:lnTo>
                    <a:pt x="685" y="199"/>
                  </a:lnTo>
                  <a:lnTo>
                    <a:pt x="674" y="203"/>
                  </a:lnTo>
                  <a:lnTo>
                    <a:pt x="665" y="207"/>
                  </a:lnTo>
                  <a:lnTo>
                    <a:pt x="656" y="211"/>
                  </a:lnTo>
                  <a:lnTo>
                    <a:pt x="648" y="217"/>
                  </a:lnTo>
                  <a:lnTo>
                    <a:pt x="641" y="223"/>
                  </a:lnTo>
                  <a:lnTo>
                    <a:pt x="635" y="229"/>
                  </a:lnTo>
                  <a:lnTo>
                    <a:pt x="630" y="237"/>
                  </a:lnTo>
                  <a:lnTo>
                    <a:pt x="626" y="245"/>
                  </a:lnTo>
                  <a:lnTo>
                    <a:pt x="623" y="254"/>
                  </a:lnTo>
                  <a:lnTo>
                    <a:pt x="621" y="262"/>
                  </a:lnTo>
                  <a:lnTo>
                    <a:pt x="620" y="272"/>
                  </a:lnTo>
                  <a:lnTo>
                    <a:pt x="620" y="272"/>
                  </a:lnTo>
                  <a:lnTo>
                    <a:pt x="621" y="285"/>
                  </a:lnTo>
                  <a:lnTo>
                    <a:pt x="625" y="296"/>
                  </a:lnTo>
                  <a:lnTo>
                    <a:pt x="630" y="307"/>
                  </a:lnTo>
                  <a:lnTo>
                    <a:pt x="637" y="315"/>
                  </a:lnTo>
                  <a:lnTo>
                    <a:pt x="646" y="321"/>
                  </a:lnTo>
                  <a:lnTo>
                    <a:pt x="656" y="326"/>
                  </a:lnTo>
                  <a:lnTo>
                    <a:pt x="670" y="330"/>
                  </a:lnTo>
                  <a:lnTo>
                    <a:pt x="684" y="331"/>
                  </a:lnTo>
                  <a:lnTo>
                    <a:pt x="684" y="331"/>
                  </a:lnTo>
                  <a:lnTo>
                    <a:pt x="696" y="330"/>
                  </a:lnTo>
                  <a:lnTo>
                    <a:pt x="707" y="327"/>
                  </a:lnTo>
                  <a:lnTo>
                    <a:pt x="718" y="324"/>
                  </a:lnTo>
                  <a:lnTo>
                    <a:pt x="728" y="319"/>
                  </a:lnTo>
                  <a:lnTo>
                    <a:pt x="736" y="313"/>
                  </a:lnTo>
                  <a:lnTo>
                    <a:pt x="743" y="305"/>
                  </a:lnTo>
                  <a:lnTo>
                    <a:pt x="749" y="297"/>
                  </a:lnTo>
                  <a:lnTo>
                    <a:pt x="754" y="289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3" y="307"/>
                  </a:lnTo>
                  <a:lnTo>
                    <a:pt x="753" y="326"/>
                  </a:lnTo>
                  <a:lnTo>
                    <a:pt x="807" y="326"/>
                  </a:lnTo>
                  <a:lnTo>
                    <a:pt x="807" y="326"/>
                  </a:lnTo>
                  <a:close/>
                  <a:moveTo>
                    <a:pt x="748" y="233"/>
                  </a:moveTo>
                  <a:lnTo>
                    <a:pt x="748" y="233"/>
                  </a:lnTo>
                  <a:lnTo>
                    <a:pt x="748" y="243"/>
                  </a:lnTo>
                  <a:lnTo>
                    <a:pt x="744" y="252"/>
                  </a:lnTo>
                  <a:lnTo>
                    <a:pt x="741" y="262"/>
                  </a:lnTo>
                  <a:lnTo>
                    <a:pt x="735" y="270"/>
                  </a:lnTo>
                  <a:lnTo>
                    <a:pt x="729" y="277"/>
                  </a:lnTo>
                  <a:lnTo>
                    <a:pt x="720" y="283"/>
                  </a:lnTo>
                  <a:lnTo>
                    <a:pt x="711" y="285"/>
                  </a:lnTo>
                  <a:lnTo>
                    <a:pt x="701" y="286"/>
                  </a:lnTo>
                  <a:lnTo>
                    <a:pt x="701" y="286"/>
                  </a:lnTo>
                  <a:lnTo>
                    <a:pt x="695" y="286"/>
                  </a:lnTo>
                  <a:lnTo>
                    <a:pt x="690" y="285"/>
                  </a:lnTo>
                  <a:lnTo>
                    <a:pt x="685" y="283"/>
                  </a:lnTo>
                  <a:lnTo>
                    <a:pt x="682" y="280"/>
                  </a:lnTo>
                  <a:lnTo>
                    <a:pt x="679" y="277"/>
                  </a:lnTo>
                  <a:lnTo>
                    <a:pt x="677" y="273"/>
                  </a:lnTo>
                  <a:lnTo>
                    <a:pt x="676" y="268"/>
                  </a:lnTo>
                  <a:lnTo>
                    <a:pt x="674" y="263"/>
                  </a:lnTo>
                  <a:lnTo>
                    <a:pt x="674" y="263"/>
                  </a:lnTo>
                  <a:lnTo>
                    <a:pt x="676" y="256"/>
                  </a:lnTo>
                  <a:lnTo>
                    <a:pt x="678" y="250"/>
                  </a:lnTo>
                  <a:lnTo>
                    <a:pt x="682" y="244"/>
                  </a:lnTo>
                  <a:lnTo>
                    <a:pt x="689" y="239"/>
                  </a:lnTo>
                  <a:lnTo>
                    <a:pt x="699" y="234"/>
                  </a:lnTo>
                  <a:lnTo>
                    <a:pt x="712" y="231"/>
                  </a:lnTo>
                  <a:lnTo>
                    <a:pt x="728" y="228"/>
                  </a:lnTo>
                  <a:lnTo>
                    <a:pt x="748" y="228"/>
                  </a:lnTo>
                  <a:lnTo>
                    <a:pt x="748" y="233"/>
                  </a:lnTo>
                  <a:lnTo>
                    <a:pt x="748" y="233"/>
                  </a:lnTo>
                  <a:close/>
                  <a:moveTo>
                    <a:pt x="996" y="257"/>
                  </a:moveTo>
                  <a:lnTo>
                    <a:pt x="996" y="257"/>
                  </a:lnTo>
                  <a:lnTo>
                    <a:pt x="995" y="245"/>
                  </a:lnTo>
                  <a:lnTo>
                    <a:pt x="993" y="234"/>
                  </a:lnTo>
                  <a:lnTo>
                    <a:pt x="988" y="225"/>
                  </a:lnTo>
                  <a:lnTo>
                    <a:pt x="982" y="217"/>
                  </a:lnTo>
                  <a:lnTo>
                    <a:pt x="975" y="211"/>
                  </a:lnTo>
                  <a:lnTo>
                    <a:pt x="968" y="207"/>
                  </a:lnTo>
                  <a:lnTo>
                    <a:pt x="959" y="202"/>
                  </a:lnTo>
                  <a:lnTo>
                    <a:pt x="951" y="198"/>
                  </a:lnTo>
                  <a:lnTo>
                    <a:pt x="934" y="191"/>
                  </a:lnTo>
                  <a:lnTo>
                    <a:pt x="919" y="185"/>
                  </a:lnTo>
                  <a:lnTo>
                    <a:pt x="913" y="181"/>
                  </a:lnTo>
                  <a:lnTo>
                    <a:pt x="910" y="176"/>
                  </a:lnTo>
                  <a:lnTo>
                    <a:pt x="906" y="172"/>
                  </a:lnTo>
                  <a:lnTo>
                    <a:pt x="905" y="166"/>
                  </a:lnTo>
                  <a:lnTo>
                    <a:pt x="905" y="166"/>
                  </a:lnTo>
                  <a:lnTo>
                    <a:pt x="906" y="161"/>
                  </a:lnTo>
                  <a:lnTo>
                    <a:pt x="907" y="156"/>
                  </a:lnTo>
                  <a:lnTo>
                    <a:pt x="910" y="152"/>
                  </a:lnTo>
                  <a:lnTo>
                    <a:pt x="913" y="149"/>
                  </a:lnTo>
                  <a:lnTo>
                    <a:pt x="918" y="146"/>
                  </a:lnTo>
                  <a:lnTo>
                    <a:pt x="924" y="144"/>
                  </a:lnTo>
                  <a:lnTo>
                    <a:pt x="930" y="143"/>
                  </a:lnTo>
                  <a:lnTo>
                    <a:pt x="939" y="143"/>
                  </a:lnTo>
                  <a:lnTo>
                    <a:pt x="939" y="143"/>
                  </a:lnTo>
                  <a:lnTo>
                    <a:pt x="948" y="143"/>
                  </a:lnTo>
                  <a:lnTo>
                    <a:pt x="959" y="144"/>
                  </a:lnTo>
                  <a:lnTo>
                    <a:pt x="980" y="149"/>
                  </a:lnTo>
                  <a:lnTo>
                    <a:pt x="981" y="104"/>
                  </a:lnTo>
                  <a:lnTo>
                    <a:pt x="981" y="104"/>
                  </a:lnTo>
                  <a:lnTo>
                    <a:pt x="960" y="100"/>
                  </a:lnTo>
                  <a:lnTo>
                    <a:pt x="941" y="99"/>
                  </a:lnTo>
                  <a:lnTo>
                    <a:pt x="941" y="99"/>
                  </a:lnTo>
                  <a:lnTo>
                    <a:pt x="929" y="99"/>
                  </a:lnTo>
                  <a:lnTo>
                    <a:pt x="918" y="100"/>
                  </a:lnTo>
                  <a:lnTo>
                    <a:pt x="908" y="103"/>
                  </a:lnTo>
                  <a:lnTo>
                    <a:pt x="900" y="105"/>
                  </a:lnTo>
                  <a:lnTo>
                    <a:pt x="892" y="108"/>
                  </a:lnTo>
                  <a:lnTo>
                    <a:pt x="883" y="111"/>
                  </a:lnTo>
                  <a:lnTo>
                    <a:pt x="876" y="116"/>
                  </a:lnTo>
                  <a:lnTo>
                    <a:pt x="870" y="121"/>
                  </a:lnTo>
                  <a:lnTo>
                    <a:pt x="865" y="126"/>
                  </a:lnTo>
                  <a:lnTo>
                    <a:pt x="860" y="131"/>
                  </a:lnTo>
                  <a:lnTo>
                    <a:pt x="855" y="137"/>
                  </a:lnTo>
                  <a:lnTo>
                    <a:pt x="852" y="143"/>
                  </a:lnTo>
                  <a:lnTo>
                    <a:pt x="849" y="150"/>
                  </a:lnTo>
                  <a:lnTo>
                    <a:pt x="848" y="156"/>
                  </a:lnTo>
                  <a:lnTo>
                    <a:pt x="847" y="163"/>
                  </a:lnTo>
                  <a:lnTo>
                    <a:pt x="847" y="170"/>
                  </a:lnTo>
                  <a:lnTo>
                    <a:pt x="847" y="170"/>
                  </a:lnTo>
                  <a:lnTo>
                    <a:pt x="847" y="184"/>
                  </a:lnTo>
                  <a:lnTo>
                    <a:pt x="851" y="194"/>
                  </a:lnTo>
                  <a:lnTo>
                    <a:pt x="854" y="203"/>
                  </a:lnTo>
                  <a:lnTo>
                    <a:pt x="860" y="211"/>
                  </a:lnTo>
                  <a:lnTo>
                    <a:pt x="867" y="217"/>
                  </a:lnTo>
                  <a:lnTo>
                    <a:pt x="875" y="222"/>
                  </a:lnTo>
                  <a:lnTo>
                    <a:pt x="883" y="227"/>
                  </a:lnTo>
                  <a:lnTo>
                    <a:pt x="892" y="229"/>
                  </a:lnTo>
                  <a:lnTo>
                    <a:pt x="907" y="235"/>
                  </a:lnTo>
                  <a:lnTo>
                    <a:pt x="922" y="243"/>
                  </a:lnTo>
                  <a:lnTo>
                    <a:pt x="928" y="246"/>
                  </a:lnTo>
                  <a:lnTo>
                    <a:pt x="933" y="250"/>
                  </a:lnTo>
                  <a:lnTo>
                    <a:pt x="935" y="256"/>
                  </a:lnTo>
                  <a:lnTo>
                    <a:pt x="936" y="263"/>
                  </a:lnTo>
                  <a:lnTo>
                    <a:pt x="936" y="263"/>
                  </a:lnTo>
                  <a:lnTo>
                    <a:pt x="935" y="268"/>
                  </a:lnTo>
                  <a:lnTo>
                    <a:pt x="934" y="273"/>
                  </a:lnTo>
                  <a:lnTo>
                    <a:pt x="930" y="277"/>
                  </a:lnTo>
                  <a:lnTo>
                    <a:pt x="927" y="280"/>
                  </a:lnTo>
                  <a:lnTo>
                    <a:pt x="920" y="283"/>
                  </a:lnTo>
                  <a:lnTo>
                    <a:pt x="914" y="285"/>
                  </a:lnTo>
                  <a:lnTo>
                    <a:pt x="907" y="286"/>
                  </a:lnTo>
                  <a:lnTo>
                    <a:pt x="900" y="286"/>
                  </a:lnTo>
                  <a:lnTo>
                    <a:pt x="900" y="286"/>
                  </a:lnTo>
                  <a:lnTo>
                    <a:pt x="887" y="286"/>
                  </a:lnTo>
                  <a:lnTo>
                    <a:pt x="875" y="284"/>
                  </a:lnTo>
                  <a:lnTo>
                    <a:pt x="852" y="280"/>
                  </a:lnTo>
                  <a:lnTo>
                    <a:pt x="851" y="326"/>
                  </a:lnTo>
                  <a:lnTo>
                    <a:pt x="851" y="326"/>
                  </a:lnTo>
                  <a:lnTo>
                    <a:pt x="873" y="330"/>
                  </a:lnTo>
                  <a:lnTo>
                    <a:pt x="898" y="331"/>
                  </a:lnTo>
                  <a:lnTo>
                    <a:pt x="898" y="331"/>
                  </a:lnTo>
                  <a:lnTo>
                    <a:pt x="919" y="330"/>
                  </a:lnTo>
                  <a:lnTo>
                    <a:pt x="929" y="327"/>
                  </a:lnTo>
                  <a:lnTo>
                    <a:pt x="939" y="325"/>
                  </a:lnTo>
                  <a:lnTo>
                    <a:pt x="947" y="322"/>
                  </a:lnTo>
                  <a:lnTo>
                    <a:pt x="955" y="319"/>
                  </a:lnTo>
                  <a:lnTo>
                    <a:pt x="963" y="315"/>
                  </a:lnTo>
                  <a:lnTo>
                    <a:pt x="970" y="310"/>
                  </a:lnTo>
                  <a:lnTo>
                    <a:pt x="976" y="305"/>
                  </a:lnTo>
                  <a:lnTo>
                    <a:pt x="981" y="299"/>
                  </a:lnTo>
                  <a:lnTo>
                    <a:pt x="986" y="293"/>
                  </a:lnTo>
                  <a:lnTo>
                    <a:pt x="989" y="287"/>
                  </a:lnTo>
                  <a:lnTo>
                    <a:pt x="993" y="280"/>
                  </a:lnTo>
                  <a:lnTo>
                    <a:pt x="994" y="273"/>
                  </a:lnTo>
                  <a:lnTo>
                    <a:pt x="995" y="266"/>
                  </a:lnTo>
                  <a:lnTo>
                    <a:pt x="996" y="257"/>
                  </a:lnTo>
                  <a:lnTo>
                    <a:pt x="996" y="257"/>
                  </a:lnTo>
                  <a:close/>
                  <a:moveTo>
                    <a:pt x="1165" y="325"/>
                  </a:moveTo>
                  <a:lnTo>
                    <a:pt x="1165" y="279"/>
                  </a:lnTo>
                  <a:lnTo>
                    <a:pt x="1165" y="279"/>
                  </a:lnTo>
                  <a:lnTo>
                    <a:pt x="1152" y="281"/>
                  </a:lnTo>
                  <a:lnTo>
                    <a:pt x="1138" y="283"/>
                  </a:lnTo>
                  <a:lnTo>
                    <a:pt x="1138" y="283"/>
                  </a:lnTo>
                  <a:lnTo>
                    <a:pt x="1132" y="281"/>
                  </a:lnTo>
                  <a:lnTo>
                    <a:pt x="1125" y="280"/>
                  </a:lnTo>
                  <a:lnTo>
                    <a:pt x="1121" y="278"/>
                  </a:lnTo>
                  <a:lnTo>
                    <a:pt x="1117" y="274"/>
                  </a:lnTo>
                  <a:lnTo>
                    <a:pt x="1115" y="269"/>
                  </a:lnTo>
                  <a:lnTo>
                    <a:pt x="1113" y="263"/>
                  </a:lnTo>
                  <a:lnTo>
                    <a:pt x="1112" y="256"/>
                  </a:lnTo>
                  <a:lnTo>
                    <a:pt x="1112" y="245"/>
                  </a:lnTo>
                  <a:lnTo>
                    <a:pt x="1112" y="149"/>
                  </a:lnTo>
                  <a:lnTo>
                    <a:pt x="1165" y="149"/>
                  </a:lnTo>
                  <a:lnTo>
                    <a:pt x="1165" y="104"/>
                  </a:lnTo>
                  <a:lnTo>
                    <a:pt x="1112" y="104"/>
                  </a:lnTo>
                  <a:lnTo>
                    <a:pt x="1112" y="21"/>
                  </a:lnTo>
                  <a:lnTo>
                    <a:pt x="1054" y="36"/>
                  </a:lnTo>
                  <a:lnTo>
                    <a:pt x="1054" y="104"/>
                  </a:lnTo>
                  <a:lnTo>
                    <a:pt x="1017" y="104"/>
                  </a:lnTo>
                  <a:lnTo>
                    <a:pt x="1017" y="149"/>
                  </a:lnTo>
                  <a:lnTo>
                    <a:pt x="1056" y="149"/>
                  </a:lnTo>
                  <a:lnTo>
                    <a:pt x="1056" y="261"/>
                  </a:lnTo>
                  <a:lnTo>
                    <a:pt x="1056" y="261"/>
                  </a:lnTo>
                  <a:lnTo>
                    <a:pt x="1056" y="279"/>
                  </a:lnTo>
                  <a:lnTo>
                    <a:pt x="1058" y="293"/>
                  </a:lnTo>
                  <a:lnTo>
                    <a:pt x="1063" y="305"/>
                  </a:lnTo>
                  <a:lnTo>
                    <a:pt x="1065" y="310"/>
                  </a:lnTo>
                  <a:lnTo>
                    <a:pt x="1069" y="315"/>
                  </a:lnTo>
                  <a:lnTo>
                    <a:pt x="1072" y="319"/>
                  </a:lnTo>
                  <a:lnTo>
                    <a:pt x="1077" y="322"/>
                  </a:lnTo>
                  <a:lnTo>
                    <a:pt x="1082" y="325"/>
                  </a:lnTo>
                  <a:lnTo>
                    <a:pt x="1088" y="327"/>
                  </a:lnTo>
                  <a:lnTo>
                    <a:pt x="1103" y="330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32" y="330"/>
                  </a:lnTo>
                  <a:lnTo>
                    <a:pt x="1142" y="328"/>
                  </a:lnTo>
                  <a:lnTo>
                    <a:pt x="1165" y="325"/>
                  </a:lnTo>
                  <a:lnTo>
                    <a:pt x="1165" y="325"/>
                  </a:lnTo>
                  <a:close/>
                  <a:moveTo>
                    <a:pt x="1333" y="99"/>
                  </a:moveTo>
                  <a:lnTo>
                    <a:pt x="1333" y="99"/>
                  </a:lnTo>
                  <a:lnTo>
                    <a:pt x="1320" y="99"/>
                  </a:lnTo>
                  <a:lnTo>
                    <a:pt x="1308" y="102"/>
                  </a:lnTo>
                  <a:lnTo>
                    <a:pt x="1297" y="106"/>
                  </a:lnTo>
                  <a:lnTo>
                    <a:pt x="1288" y="112"/>
                  </a:lnTo>
                  <a:lnTo>
                    <a:pt x="1280" y="120"/>
                  </a:lnTo>
                  <a:lnTo>
                    <a:pt x="1273" y="129"/>
                  </a:lnTo>
                  <a:lnTo>
                    <a:pt x="1268" y="139"/>
                  </a:lnTo>
                  <a:lnTo>
                    <a:pt x="1263" y="149"/>
                  </a:lnTo>
                  <a:lnTo>
                    <a:pt x="1262" y="149"/>
                  </a:lnTo>
                  <a:lnTo>
                    <a:pt x="1262" y="149"/>
                  </a:lnTo>
                  <a:lnTo>
                    <a:pt x="1265" y="124"/>
                  </a:lnTo>
                  <a:lnTo>
                    <a:pt x="1265" y="104"/>
                  </a:lnTo>
                  <a:lnTo>
                    <a:pt x="1212" y="104"/>
                  </a:lnTo>
                  <a:lnTo>
                    <a:pt x="1212" y="326"/>
                  </a:lnTo>
                  <a:lnTo>
                    <a:pt x="1269" y="326"/>
                  </a:lnTo>
                  <a:lnTo>
                    <a:pt x="1269" y="235"/>
                  </a:lnTo>
                  <a:lnTo>
                    <a:pt x="1269" y="235"/>
                  </a:lnTo>
                  <a:lnTo>
                    <a:pt x="1270" y="214"/>
                  </a:lnTo>
                  <a:lnTo>
                    <a:pt x="1273" y="196"/>
                  </a:lnTo>
                  <a:lnTo>
                    <a:pt x="1277" y="181"/>
                  </a:lnTo>
                  <a:lnTo>
                    <a:pt x="1281" y="175"/>
                  </a:lnTo>
                  <a:lnTo>
                    <a:pt x="1285" y="169"/>
                  </a:lnTo>
                  <a:lnTo>
                    <a:pt x="1288" y="164"/>
                  </a:lnTo>
                  <a:lnTo>
                    <a:pt x="1293" y="161"/>
                  </a:lnTo>
                  <a:lnTo>
                    <a:pt x="1298" y="158"/>
                  </a:lnTo>
                  <a:lnTo>
                    <a:pt x="1304" y="156"/>
                  </a:lnTo>
                  <a:lnTo>
                    <a:pt x="1310" y="155"/>
                  </a:lnTo>
                  <a:lnTo>
                    <a:pt x="1316" y="155"/>
                  </a:lnTo>
                  <a:lnTo>
                    <a:pt x="1323" y="155"/>
                  </a:lnTo>
                  <a:lnTo>
                    <a:pt x="1330" y="156"/>
                  </a:lnTo>
                  <a:lnTo>
                    <a:pt x="1333" y="99"/>
                  </a:lnTo>
                  <a:lnTo>
                    <a:pt x="1333" y="99"/>
                  </a:lnTo>
                  <a:close/>
                  <a:moveTo>
                    <a:pt x="1434" y="41"/>
                  </a:moveTo>
                  <a:lnTo>
                    <a:pt x="1434" y="41"/>
                  </a:lnTo>
                  <a:lnTo>
                    <a:pt x="1434" y="34"/>
                  </a:lnTo>
                  <a:lnTo>
                    <a:pt x="1432" y="28"/>
                  </a:lnTo>
                  <a:lnTo>
                    <a:pt x="1428" y="22"/>
                  </a:lnTo>
                  <a:lnTo>
                    <a:pt x="1425" y="17"/>
                  </a:lnTo>
                  <a:lnTo>
                    <a:pt x="1419" y="12"/>
                  </a:lnTo>
                  <a:lnTo>
                    <a:pt x="1412" y="9"/>
                  </a:lnTo>
                  <a:lnTo>
                    <a:pt x="1406" y="7"/>
                  </a:lnTo>
                  <a:lnTo>
                    <a:pt x="1399" y="6"/>
                  </a:lnTo>
                  <a:lnTo>
                    <a:pt x="1399" y="6"/>
                  </a:lnTo>
                  <a:lnTo>
                    <a:pt x="1392" y="7"/>
                  </a:lnTo>
                  <a:lnTo>
                    <a:pt x="1385" y="10"/>
                  </a:lnTo>
                  <a:lnTo>
                    <a:pt x="1379" y="12"/>
                  </a:lnTo>
                  <a:lnTo>
                    <a:pt x="1374" y="17"/>
                  </a:lnTo>
                  <a:lnTo>
                    <a:pt x="1369" y="22"/>
                  </a:lnTo>
                  <a:lnTo>
                    <a:pt x="1367" y="28"/>
                  </a:lnTo>
                  <a:lnTo>
                    <a:pt x="1364" y="34"/>
                  </a:lnTo>
                  <a:lnTo>
                    <a:pt x="1363" y="41"/>
                  </a:lnTo>
                  <a:lnTo>
                    <a:pt x="1363" y="41"/>
                  </a:lnTo>
                  <a:lnTo>
                    <a:pt x="1364" y="48"/>
                  </a:lnTo>
                  <a:lnTo>
                    <a:pt x="1367" y="54"/>
                  </a:lnTo>
                  <a:lnTo>
                    <a:pt x="1369" y="61"/>
                  </a:lnTo>
                  <a:lnTo>
                    <a:pt x="1374" y="65"/>
                  </a:lnTo>
                  <a:lnTo>
                    <a:pt x="1379" y="70"/>
                  </a:lnTo>
                  <a:lnTo>
                    <a:pt x="1385" y="73"/>
                  </a:lnTo>
                  <a:lnTo>
                    <a:pt x="1392" y="75"/>
                  </a:lnTo>
                  <a:lnTo>
                    <a:pt x="1399" y="76"/>
                  </a:lnTo>
                  <a:lnTo>
                    <a:pt x="1399" y="76"/>
                  </a:lnTo>
                  <a:lnTo>
                    <a:pt x="1406" y="75"/>
                  </a:lnTo>
                  <a:lnTo>
                    <a:pt x="1412" y="73"/>
                  </a:lnTo>
                  <a:lnTo>
                    <a:pt x="1419" y="70"/>
                  </a:lnTo>
                  <a:lnTo>
                    <a:pt x="1425" y="65"/>
                  </a:lnTo>
                  <a:lnTo>
                    <a:pt x="1428" y="61"/>
                  </a:lnTo>
                  <a:lnTo>
                    <a:pt x="1432" y="54"/>
                  </a:lnTo>
                  <a:lnTo>
                    <a:pt x="1434" y="48"/>
                  </a:lnTo>
                  <a:lnTo>
                    <a:pt x="1434" y="41"/>
                  </a:lnTo>
                  <a:lnTo>
                    <a:pt x="1434" y="41"/>
                  </a:lnTo>
                  <a:close/>
                  <a:moveTo>
                    <a:pt x="1427" y="326"/>
                  </a:moveTo>
                  <a:lnTo>
                    <a:pt x="1427" y="104"/>
                  </a:lnTo>
                  <a:lnTo>
                    <a:pt x="1370" y="104"/>
                  </a:lnTo>
                  <a:lnTo>
                    <a:pt x="1370" y="326"/>
                  </a:lnTo>
                  <a:lnTo>
                    <a:pt x="1427" y="326"/>
                  </a:lnTo>
                  <a:lnTo>
                    <a:pt x="1427" y="326"/>
                  </a:lnTo>
                  <a:close/>
                  <a:moveTo>
                    <a:pt x="1630" y="320"/>
                  </a:moveTo>
                  <a:lnTo>
                    <a:pt x="1625" y="272"/>
                  </a:lnTo>
                  <a:lnTo>
                    <a:pt x="1625" y="272"/>
                  </a:lnTo>
                  <a:lnTo>
                    <a:pt x="1615" y="275"/>
                  </a:lnTo>
                  <a:lnTo>
                    <a:pt x="1604" y="278"/>
                  </a:lnTo>
                  <a:lnTo>
                    <a:pt x="1592" y="280"/>
                  </a:lnTo>
                  <a:lnTo>
                    <a:pt x="1581" y="280"/>
                  </a:lnTo>
                  <a:lnTo>
                    <a:pt x="1581" y="280"/>
                  </a:lnTo>
                  <a:lnTo>
                    <a:pt x="1568" y="279"/>
                  </a:lnTo>
                  <a:lnTo>
                    <a:pt x="1557" y="275"/>
                  </a:lnTo>
                  <a:lnTo>
                    <a:pt x="1548" y="270"/>
                  </a:lnTo>
                  <a:lnTo>
                    <a:pt x="1540" y="263"/>
                  </a:lnTo>
                  <a:lnTo>
                    <a:pt x="1535" y="254"/>
                  </a:lnTo>
                  <a:lnTo>
                    <a:pt x="1532" y="243"/>
                  </a:lnTo>
                  <a:lnTo>
                    <a:pt x="1529" y="231"/>
                  </a:lnTo>
                  <a:lnTo>
                    <a:pt x="1528" y="216"/>
                  </a:lnTo>
                  <a:lnTo>
                    <a:pt x="1528" y="216"/>
                  </a:lnTo>
                  <a:lnTo>
                    <a:pt x="1529" y="202"/>
                  </a:lnTo>
                  <a:lnTo>
                    <a:pt x="1532" y="188"/>
                  </a:lnTo>
                  <a:lnTo>
                    <a:pt x="1537" y="176"/>
                  </a:lnTo>
                  <a:lnTo>
                    <a:pt x="1543" y="167"/>
                  </a:lnTo>
                  <a:lnTo>
                    <a:pt x="1550" y="158"/>
                  </a:lnTo>
                  <a:lnTo>
                    <a:pt x="1560" y="152"/>
                  </a:lnTo>
                  <a:lnTo>
                    <a:pt x="1570" y="150"/>
                  </a:lnTo>
                  <a:lnTo>
                    <a:pt x="1583" y="147"/>
                  </a:lnTo>
                  <a:lnTo>
                    <a:pt x="1583" y="147"/>
                  </a:lnTo>
                  <a:lnTo>
                    <a:pt x="1593" y="149"/>
                  </a:lnTo>
                  <a:lnTo>
                    <a:pt x="1604" y="150"/>
                  </a:lnTo>
                  <a:lnTo>
                    <a:pt x="1614" y="153"/>
                  </a:lnTo>
                  <a:lnTo>
                    <a:pt x="1624" y="15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17" y="104"/>
                  </a:lnTo>
                  <a:lnTo>
                    <a:pt x="1607" y="102"/>
                  </a:lnTo>
                  <a:lnTo>
                    <a:pt x="1595" y="100"/>
                  </a:lnTo>
                  <a:lnTo>
                    <a:pt x="1584" y="100"/>
                  </a:lnTo>
                  <a:lnTo>
                    <a:pt x="1584" y="100"/>
                  </a:lnTo>
                  <a:lnTo>
                    <a:pt x="1569" y="100"/>
                  </a:lnTo>
                  <a:lnTo>
                    <a:pt x="1556" y="103"/>
                  </a:lnTo>
                  <a:lnTo>
                    <a:pt x="1544" y="105"/>
                  </a:lnTo>
                  <a:lnTo>
                    <a:pt x="1532" y="110"/>
                  </a:lnTo>
                  <a:lnTo>
                    <a:pt x="1522" y="115"/>
                  </a:lnTo>
                  <a:lnTo>
                    <a:pt x="1513" y="121"/>
                  </a:lnTo>
                  <a:lnTo>
                    <a:pt x="1504" y="128"/>
                  </a:lnTo>
                  <a:lnTo>
                    <a:pt x="1497" y="135"/>
                  </a:lnTo>
                  <a:lnTo>
                    <a:pt x="1490" y="144"/>
                  </a:lnTo>
                  <a:lnTo>
                    <a:pt x="1485" y="153"/>
                  </a:lnTo>
                  <a:lnTo>
                    <a:pt x="1480" y="163"/>
                  </a:lnTo>
                  <a:lnTo>
                    <a:pt x="1475" y="174"/>
                  </a:lnTo>
                  <a:lnTo>
                    <a:pt x="1473" y="186"/>
                  </a:lnTo>
                  <a:lnTo>
                    <a:pt x="1470" y="197"/>
                  </a:lnTo>
                  <a:lnTo>
                    <a:pt x="1469" y="210"/>
                  </a:lnTo>
                  <a:lnTo>
                    <a:pt x="1469" y="222"/>
                  </a:lnTo>
                  <a:lnTo>
                    <a:pt x="1469" y="222"/>
                  </a:lnTo>
                  <a:lnTo>
                    <a:pt x="1469" y="237"/>
                  </a:lnTo>
                  <a:lnTo>
                    <a:pt x="1470" y="249"/>
                  </a:lnTo>
                  <a:lnTo>
                    <a:pt x="1473" y="261"/>
                  </a:lnTo>
                  <a:lnTo>
                    <a:pt x="1475" y="272"/>
                  </a:lnTo>
                  <a:lnTo>
                    <a:pt x="1480" y="281"/>
                  </a:lnTo>
                  <a:lnTo>
                    <a:pt x="1484" y="290"/>
                  </a:lnTo>
                  <a:lnTo>
                    <a:pt x="1490" y="297"/>
                  </a:lnTo>
                  <a:lnTo>
                    <a:pt x="1496" y="304"/>
                  </a:lnTo>
                  <a:lnTo>
                    <a:pt x="1503" y="310"/>
                  </a:lnTo>
                  <a:lnTo>
                    <a:pt x="1510" y="316"/>
                  </a:lnTo>
                  <a:lnTo>
                    <a:pt x="1519" y="320"/>
                  </a:lnTo>
                  <a:lnTo>
                    <a:pt x="1527" y="324"/>
                  </a:lnTo>
                  <a:lnTo>
                    <a:pt x="1537" y="326"/>
                  </a:lnTo>
                  <a:lnTo>
                    <a:pt x="1546" y="328"/>
                  </a:lnTo>
                  <a:lnTo>
                    <a:pt x="1557" y="330"/>
                  </a:lnTo>
                  <a:lnTo>
                    <a:pt x="1569" y="330"/>
                  </a:lnTo>
                  <a:lnTo>
                    <a:pt x="1569" y="330"/>
                  </a:lnTo>
                  <a:lnTo>
                    <a:pt x="1586" y="330"/>
                  </a:lnTo>
                  <a:lnTo>
                    <a:pt x="1602" y="327"/>
                  </a:lnTo>
                  <a:lnTo>
                    <a:pt x="1616" y="324"/>
                  </a:lnTo>
                  <a:lnTo>
                    <a:pt x="1630" y="320"/>
                  </a:lnTo>
                  <a:lnTo>
                    <a:pt x="1630" y="320"/>
                  </a:lnTo>
                  <a:close/>
                  <a:moveTo>
                    <a:pt x="1866" y="326"/>
                  </a:moveTo>
                  <a:lnTo>
                    <a:pt x="1866" y="170"/>
                  </a:lnTo>
                  <a:lnTo>
                    <a:pt x="1866" y="170"/>
                  </a:lnTo>
                  <a:lnTo>
                    <a:pt x="1866" y="156"/>
                  </a:lnTo>
                  <a:lnTo>
                    <a:pt x="1863" y="143"/>
                  </a:lnTo>
                  <a:lnTo>
                    <a:pt x="1859" y="131"/>
                  </a:lnTo>
                  <a:lnTo>
                    <a:pt x="1853" y="121"/>
                  </a:lnTo>
                  <a:lnTo>
                    <a:pt x="1848" y="116"/>
                  </a:lnTo>
                  <a:lnTo>
                    <a:pt x="1843" y="111"/>
                  </a:lnTo>
                  <a:lnTo>
                    <a:pt x="1838" y="108"/>
                  </a:lnTo>
                  <a:lnTo>
                    <a:pt x="1832" y="105"/>
                  </a:lnTo>
                  <a:lnTo>
                    <a:pt x="1825" y="103"/>
                  </a:lnTo>
                  <a:lnTo>
                    <a:pt x="1818" y="100"/>
                  </a:lnTo>
                  <a:lnTo>
                    <a:pt x="1809" y="99"/>
                  </a:lnTo>
                  <a:lnTo>
                    <a:pt x="1801" y="99"/>
                  </a:lnTo>
                  <a:lnTo>
                    <a:pt x="1801" y="99"/>
                  </a:lnTo>
                  <a:lnTo>
                    <a:pt x="1788" y="100"/>
                  </a:lnTo>
                  <a:lnTo>
                    <a:pt x="1777" y="103"/>
                  </a:lnTo>
                  <a:lnTo>
                    <a:pt x="1766" y="106"/>
                  </a:lnTo>
                  <a:lnTo>
                    <a:pt x="1756" y="111"/>
                  </a:lnTo>
                  <a:lnTo>
                    <a:pt x="1748" y="117"/>
                  </a:lnTo>
                  <a:lnTo>
                    <a:pt x="1739" y="123"/>
                  </a:lnTo>
                  <a:lnTo>
                    <a:pt x="1733" y="132"/>
                  </a:lnTo>
                  <a:lnTo>
                    <a:pt x="1728" y="141"/>
                  </a:lnTo>
                  <a:lnTo>
                    <a:pt x="1727" y="140"/>
                  </a:lnTo>
                  <a:lnTo>
                    <a:pt x="1727" y="140"/>
                  </a:lnTo>
                  <a:lnTo>
                    <a:pt x="1728" y="129"/>
                  </a:lnTo>
                  <a:lnTo>
                    <a:pt x="1730" y="118"/>
                  </a:lnTo>
                  <a:lnTo>
                    <a:pt x="1731" y="96"/>
                  </a:lnTo>
                  <a:lnTo>
                    <a:pt x="1731" y="0"/>
                  </a:lnTo>
                  <a:lnTo>
                    <a:pt x="1674" y="0"/>
                  </a:lnTo>
                  <a:lnTo>
                    <a:pt x="1674" y="326"/>
                  </a:lnTo>
                  <a:lnTo>
                    <a:pt x="1731" y="326"/>
                  </a:lnTo>
                  <a:lnTo>
                    <a:pt x="1731" y="219"/>
                  </a:lnTo>
                  <a:lnTo>
                    <a:pt x="1731" y="219"/>
                  </a:lnTo>
                  <a:lnTo>
                    <a:pt x="1732" y="204"/>
                  </a:lnTo>
                  <a:lnTo>
                    <a:pt x="1734" y="191"/>
                  </a:lnTo>
                  <a:lnTo>
                    <a:pt x="1739" y="179"/>
                  </a:lnTo>
                  <a:lnTo>
                    <a:pt x="1747" y="168"/>
                  </a:lnTo>
                  <a:lnTo>
                    <a:pt x="1754" y="159"/>
                  </a:lnTo>
                  <a:lnTo>
                    <a:pt x="1762" y="153"/>
                  </a:lnTo>
                  <a:lnTo>
                    <a:pt x="1772" y="149"/>
                  </a:lnTo>
                  <a:lnTo>
                    <a:pt x="1778" y="147"/>
                  </a:lnTo>
                  <a:lnTo>
                    <a:pt x="1783" y="147"/>
                  </a:lnTo>
                  <a:lnTo>
                    <a:pt x="1783" y="147"/>
                  </a:lnTo>
                  <a:lnTo>
                    <a:pt x="1790" y="147"/>
                  </a:lnTo>
                  <a:lnTo>
                    <a:pt x="1796" y="150"/>
                  </a:lnTo>
                  <a:lnTo>
                    <a:pt x="1801" y="152"/>
                  </a:lnTo>
                  <a:lnTo>
                    <a:pt x="1804" y="157"/>
                  </a:lnTo>
                  <a:lnTo>
                    <a:pt x="1807" y="162"/>
                  </a:lnTo>
                  <a:lnTo>
                    <a:pt x="1808" y="169"/>
                  </a:lnTo>
                  <a:lnTo>
                    <a:pt x="1809" y="176"/>
                  </a:lnTo>
                  <a:lnTo>
                    <a:pt x="1810" y="184"/>
                  </a:lnTo>
                  <a:lnTo>
                    <a:pt x="1810" y="326"/>
                  </a:lnTo>
                  <a:lnTo>
                    <a:pt x="1866" y="326"/>
                  </a:lnTo>
                  <a:lnTo>
                    <a:pt x="1866" y="326"/>
                  </a:lnTo>
                  <a:close/>
                  <a:moveTo>
                    <a:pt x="2044" y="325"/>
                  </a:moveTo>
                  <a:lnTo>
                    <a:pt x="2044" y="279"/>
                  </a:lnTo>
                  <a:lnTo>
                    <a:pt x="2044" y="279"/>
                  </a:lnTo>
                  <a:lnTo>
                    <a:pt x="2031" y="281"/>
                  </a:lnTo>
                  <a:lnTo>
                    <a:pt x="2017" y="283"/>
                  </a:lnTo>
                  <a:lnTo>
                    <a:pt x="2017" y="283"/>
                  </a:lnTo>
                  <a:lnTo>
                    <a:pt x="2011" y="281"/>
                  </a:lnTo>
                  <a:lnTo>
                    <a:pt x="2005" y="280"/>
                  </a:lnTo>
                  <a:lnTo>
                    <a:pt x="2000" y="278"/>
                  </a:lnTo>
                  <a:lnTo>
                    <a:pt x="1996" y="274"/>
                  </a:lnTo>
                  <a:lnTo>
                    <a:pt x="1994" y="269"/>
                  </a:lnTo>
                  <a:lnTo>
                    <a:pt x="1992" y="263"/>
                  </a:lnTo>
                  <a:lnTo>
                    <a:pt x="1991" y="256"/>
                  </a:lnTo>
                  <a:lnTo>
                    <a:pt x="1991" y="245"/>
                  </a:lnTo>
                  <a:lnTo>
                    <a:pt x="1991" y="149"/>
                  </a:lnTo>
                  <a:lnTo>
                    <a:pt x="2044" y="149"/>
                  </a:lnTo>
                  <a:lnTo>
                    <a:pt x="2044" y="104"/>
                  </a:lnTo>
                  <a:lnTo>
                    <a:pt x="1991" y="104"/>
                  </a:lnTo>
                  <a:lnTo>
                    <a:pt x="1991" y="21"/>
                  </a:lnTo>
                  <a:lnTo>
                    <a:pt x="1933" y="36"/>
                  </a:lnTo>
                  <a:lnTo>
                    <a:pt x="1933" y="104"/>
                  </a:lnTo>
                  <a:lnTo>
                    <a:pt x="1896" y="104"/>
                  </a:lnTo>
                  <a:lnTo>
                    <a:pt x="1896" y="149"/>
                  </a:lnTo>
                  <a:lnTo>
                    <a:pt x="1935" y="149"/>
                  </a:lnTo>
                  <a:lnTo>
                    <a:pt x="1935" y="261"/>
                  </a:lnTo>
                  <a:lnTo>
                    <a:pt x="1935" y="261"/>
                  </a:lnTo>
                  <a:lnTo>
                    <a:pt x="1935" y="279"/>
                  </a:lnTo>
                  <a:lnTo>
                    <a:pt x="1937" y="293"/>
                  </a:lnTo>
                  <a:lnTo>
                    <a:pt x="1942" y="305"/>
                  </a:lnTo>
                  <a:lnTo>
                    <a:pt x="1944" y="310"/>
                  </a:lnTo>
                  <a:lnTo>
                    <a:pt x="1948" y="315"/>
                  </a:lnTo>
                  <a:lnTo>
                    <a:pt x="1951" y="319"/>
                  </a:lnTo>
                  <a:lnTo>
                    <a:pt x="1956" y="322"/>
                  </a:lnTo>
                  <a:lnTo>
                    <a:pt x="1962" y="325"/>
                  </a:lnTo>
                  <a:lnTo>
                    <a:pt x="1967" y="327"/>
                  </a:lnTo>
                  <a:lnTo>
                    <a:pt x="1982" y="330"/>
                  </a:lnTo>
                  <a:lnTo>
                    <a:pt x="1999" y="331"/>
                  </a:lnTo>
                  <a:lnTo>
                    <a:pt x="1999" y="331"/>
                  </a:lnTo>
                  <a:lnTo>
                    <a:pt x="2011" y="330"/>
                  </a:lnTo>
                  <a:lnTo>
                    <a:pt x="2023" y="328"/>
                  </a:lnTo>
                  <a:lnTo>
                    <a:pt x="2044" y="325"/>
                  </a:lnTo>
                  <a:lnTo>
                    <a:pt x="2044" y="325"/>
                  </a:lnTo>
                  <a:close/>
                  <a:moveTo>
                    <a:pt x="2412" y="209"/>
                  </a:moveTo>
                  <a:lnTo>
                    <a:pt x="2412" y="24"/>
                  </a:lnTo>
                  <a:lnTo>
                    <a:pt x="2354" y="24"/>
                  </a:lnTo>
                  <a:lnTo>
                    <a:pt x="2354" y="213"/>
                  </a:lnTo>
                  <a:lnTo>
                    <a:pt x="2354" y="213"/>
                  </a:lnTo>
                  <a:lnTo>
                    <a:pt x="2353" y="231"/>
                  </a:lnTo>
                  <a:lnTo>
                    <a:pt x="2351" y="245"/>
                  </a:lnTo>
                  <a:lnTo>
                    <a:pt x="2346" y="257"/>
                  </a:lnTo>
                  <a:lnTo>
                    <a:pt x="2343" y="262"/>
                  </a:lnTo>
                  <a:lnTo>
                    <a:pt x="2340" y="267"/>
                  </a:lnTo>
                  <a:lnTo>
                    <a:pt x="2335" y="270"/>
                  </a:lnTo>
                  <a:lnTo>
                    <a:pt x="2330" y="274"/>
                  </a:lnTo>
                  <a:lnTo>
                    <a:pt x="2325" y="277"/>
                  </a:lnTo>
                  <a:lnTo>
                    <a:pt x="2319" y="279"/>
                  </a:lnTo>
                  <a:lnTo>
                    <a:pt x="2306" y="281"/>
                  </a:lnTo>
                  <a:lnTo>
                    <a:pt x="2290" y="283"/>
                  </a:lnTo>
                  <a:lnTo>
                    <a:pt x="2290" y="283"/>
                  </a:lnTo>
                  <a:lnTo>
                    <a:pt x="2273" y="281"/>
                  </a:lnTo>
                  <a:lnTo>
                    <a:pt x="2266" y="280"/>
                  </a:lnTo>
                  <a:lnTo>
                    <a:pt x="2260" y="278"/>
                  </a:lnTo>
                  <a:lnTo>
                    <a:pt x="2254" y="275"/>
                  </a:lnTo>
                  <a:lnTo>
                    <a:pt x="2249" y="272"/>
                  </a:lnTo>
                  <a:lnTo>
                    <a:pt x="2245" y="268"/>
                  </a:lnTo>
                  <a:lnTo>
                    <a:pt x="2241" y="264"/>
                  </a:lnTo>
                  <a:lnTo>
                    <a:pt x="2235" y="255"/>
                  </a:lnTo>
                  <a:lnTo>
                    <a:pt x="2231" y="244"/>
                  </a:lnTo>
                  <a:lnTo>
                    <a:pt x="2229" y="232"/>
                  </a:lnTo>
                  <a:lnTo>
                    <a:pt x="2229" y="219"/>
                  </a:lnTo>
                  <a:lnTo>
                    <a:pt x="2229" y="24"/>
                  </a:lnTo>
                  <a:lnTo>
                    <a:pt x="2171" y="24"/>
                  </a:lnTo>
                  <a:lnTo>
                    <a:pt x="2171" y="221"/>
                  </a:lnTo>
                  <a:lnTo>
                    <a:pt x="2171" y="221"/>
                  </a:lnTo>
                  <a:lnTo>
                    <a:pt x="2172" y="243"/>
                  </a:lnTo>
                  <a:lnTo>
                    <a:pt x="2173" y="254"/>
                  </a:lnTo>
                  <a:lnTo>
                    <a:pt x="2176" y="263"/>
                  </a:lnTo>
                  <a:lnTo>
                    <a:pt x="2178" y="273"/>
                  </a:lnTo>
                  <a:lnTo>
                    <a:pt x="2182" y="281"/>
                  </a:lnTo>
                  <a:lnTo>
                    <a:pt x="2187" y="290"/>
                  </a:lnTo>
                  <a:lnTo>
                    <a:pt x="2193" y="298"/>
                  </a:lnTo>
                  <a:lnTo>
                    <a:pt x="2200" y="305"/>
                  </a:lnTo>
                  <a:lnTo>
                    <a:pt x="2208" y="312"/>
                  </a:lnTo>
                  <a:lnTo>
                    <a:pt x="2218" y="318"/>
                  </a:lnTo>
                  <a:lnTo>
                    <a:pt x="2229" y="322"/>
                  </a:lnTo>
                  <a:lnTo>
                    <a:pt x="2241" y="326"/>
                  </a:lnTo>
                  <a:lnTo>
                    <a:pt x="2254" y="328"/>
                  </a:lnTo>
                  <a:lnTo>
                    <a:pt x="2270" y="331"/>
                  </a:lnTo>
                  <a:lnTo>
                    <a:pt x="2287" y="331"/>
                  </a:lnTo>
                  <a:lnTo>
                    <a:pt x="2287" y="331"/>
                  </a:lnTo>
                  <a:lnTo>
                    <a:pt x="2301" y="331"/>
                  </a:lnTo>
                  <a:lnTo>
                    <a:pt x="2314" y="330"/>
                  </a:lnTo>
                  <a:lnTo>
                    <a:pt x="2328" y="327"/>
                  </a:lnTo>
                  <a:lnTo>
                    <a:pt x="2340" y="324"/>
                  </a:lnTo>
                  <a:lnTo>
                    <a:pt x="2351" y="319"/>
                  </a:lnTo>
                  <a:lnTo>
                    <a:pt x="2361" y="314"/>
                  </a:lnTo>
                  <a:lnTo>
                    <a:pt x="2371" y="308"/>
                  </a:lnTo>
                  <a:lnTo>
                    <a:pt x="2380" y="301"/>
                  </a:lnTo>
                  <a:lnTo>
                    <a:pt x="2387" y="293"/>
                  </a:lnTo>
                  <a:lnTo>
                    <a:pt x="2393" y="284"/>
                  </a:lnTo>
                  <a:lnTo>
                    <a:pt x="2399" y="274"/>
                  </a:lnTo>
                  <a:lnTo>
                    <a:pt x="2404" y="263"/>
                  </a:lnTo>
                  <a:lnTo>
                    <a:pt x="2407" y="251"/>
                  </a:lnTo>
                  <a:lnTo>
                    <a:pt x="2410" y="238"/>
                  </a:lnTo>
                  <a:lnTo>
                    <a:pt x="2411" y="225"/>
                  </a:lnTo>
                  <a:lnTo>
                    <a:pt x="2412" y="209"/>
                  </a:lnTo>
                  <a:lnTo>
                    <a:pt x="2412" y="209"/>
                  </a:lnTo>
                  <a:close/>
                  <a:moveTo>
                    <a:pt x="2804" y="326"/>
                  </a:moveTo>
                  <a:lnTo>
                    <a:pt x="2757" y="24"/>
                  </a:lnTo>
                  <a:lnTo>
                    <a:pt x="2689" y="24"/>
                  </a:lnTo>
                  <a:lnTo>
                    <a:pt x="2638" y="180"/>
                  </a:lnTo>
                  <a:lnTo>
                    <a:pt x="2638" y="180"/>
                  </a:lnTo>
                  <a:lnTo>
                    <a:pt x="2628" y="211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14" y="211"/>
                  </a:lnTo>
                  <a:lnTo>
                    <a:pt x="2604" y="180"/>
                  </a:lnTo>
                  <a:lnTo>
                    <a:pt x="2553" y="24"/>
                  </a:lnTo>
                  <a:lnTo>
                    <a:pt x="2486" y="24"/>
                  </a:lnTo>
                  <a:lnTo>
                    <a:pt x="2440" y="326"/>
                  </a:lnTo>
                  <a:lnTo>
                    <a:pt x="2498" y="326"/>
                  </a:lnTo>
                  <a:lnTo>
                    <a:pt x="2515" y="187"/>
                  </a:lnTo>
                  <a:lnTo>
                    <a:pt x="2515" y="187"/>
                  </a:lnTo>
                  <a:lnTo>
                    <a:pt x="2519" y="149"/>
                  </a:lnTo>
                  <a:lnTo>
                    <a:pt x="2523" y="110"/>
                  </a:lnTo>
                  <a:lnTo>
                    <a:pt x="2524" y="110"/>
                  </a:lnTo>
                  <a:lnTo>
                    <a:pt x="2524" y="110"/>
                  </a:lnTo>
                  <a:lnTo>
                    <a:pt x="2528" y="129"/>
                  </a:lnTo>
                  <a:lnTo>
                    <a:pt x="2533" y="149"/>
                  </a:lnTo>
                  <a:lnTo>
                    <a:pt x="2544" y="186"/>
                  </a:lnTo>
                  <a:lnTo>
                    <a:pt x="2589" y="326"/>
                  </a:lnTo>
                  <a:lnTo>
                    <a:pt x="2647" y="326"/>
                  </a:lnTo>
                  <a:lnTo>
                    <a:pt x="2694" y="175"/>
                  </a:lnTo>
                  <a:lnTo>
                    <a:pt x="2694" y="175"/>
                  </a:lnTo>
                  <a:lnTo>
                    <a:pt x="2704" y="141"/>
                  </a:lnTo>
                  <a:lnTo>
                    <a:pt x="2711" y="110"/>
                  </a:lnTo>
                  <a:lnTo>
                    <a:pt x="2712" y="110"/>
                  </a:lnTo>
                  <a:lnTo>
                    <a:pt x="2712" y="110"/>
                  </a:lnTo>
                  <a:lnTo>
                    <a:pt x="2716" y="144"/>
                  </a:lnTo>
                  <a:lnTo>
                    <a:pt x="2722" y="182"/>
                  </a:lnTo>
                  <a:lnTo>
                    <a:pt x="2743" y="326"/>
                  </a:lnTo>
                  <a:lnTo>
                    <a:pt x="2804" y="326"/>
                  </a:lnTo>
                  <a:lnTo>
                    <a:pt x="2804" y="326"/>
                  </a:lnTo>
                  <a:close/>
                  <a:moveTo>
                    <a:pt x="3043" y="316"/>
                  </a:moveTo>
                  <a:lnTo>
                    <a:pt x="3036" y="264"/>
                  </a:lnTo>
                  <a:lnTo>
                    <a:pt x="3036" y="264"/>
                  </a:lnTo>
                  <a:lnTo>
                    <a:pt x="3022" y="269"/>
                  </a:lnTo>
                  <a:lnTo>
                    <a:pt x="3008" y="274"/>
                  </a:lnTo>
                  <a:lnTo>
                    <a:pt x="2992" y="277"/>
                  </a:lnTo>
                  <a:lnTo>
                    <a:pt x="2978" y="278"/>
                  </a:lnTo>
                  <a:lnTo>
                    <a:pt x="2978" y="278"/>
                  </a:lnTo>
                  <a:lnTo>
                    <a:pt x="2967" y="277"/>
                  </a:lnTo>
                  <a:lnTo>
                    <a:pt x="2956" y="275"/>
                  </a:lnTo>
                  <a:lnTo>
                    <a:pt x="2946" y="274"/>
                  </a:lnTo>
                  <a:lnTo>
                    <a:pt x="2938" y="270"/>
                  </a:lnTo>
                  <a:lnTo>
                    <a:pt x="2931" y="267"/>
                  </a:lnTo>
                  <a:lnTo>
                    <a:pt x="2923" y="262"/>
                  </a:lnTo>
                  <a:lnTo>
                    <a:pt x="2916" y="257"/>
                  </a:lnTo>
                  <a:lnTo>
                    <a:pt x="2911" y="251"/>
                  </a:lnTo>
                  <a:lnTo>
                    <a:pt x="2905" y="244"/>
                  </a:lnTo>
                  <a:lnTo>
                    <a:pt x="2902" y="237"/>
                  </a:lnTo>
                  <a:lnTo>
                    <a:pt x="2898" y="228"/>
                  </a:lnTo>
                  <a:lnTo>
                    <a:pt x="2894" y="219"/>
                  </a:lnTo>
                  <a:lnTo>
                    <a:pt x="2892" y="209"/>
                  </a:lnTo>
                  <a:lnTo>
                    <a:pt x="2891" y="198"/>
                  </a:lnTo>
                  <a:lnTo>
                    <a:pt x="2890" y="175"/>
                  </a:lnTo>
                  <a:lnTo>
                    <a:pt x="2890" y="175"/>
                  </a:lnTo>
                  <a:lnTo>
                    <a:pt x="2891" y="155"/>
                  </a:lnTo>
                  <a:lnTo>
                    <a:pt x="2892" y="144"/>
                  </a:lnTo>
                  <a:lnTo>
                    <a:pt x="2894" y="135"/>
                  </a:lnTo>
                  <a:lnTo>
                    <a:pt x="2898" y="126"/>
                  </a:lnTo>
                  <a:lnTo>
                    <a:pt x="2902" y="117"/>
                  </a:lnTo>
                  <a:lnTo>
                    <a:pt x="2905" y="110"/>
                  </a:lnTo>
                  <a:lnTo>
                    <a:pt x="2910" y="103"/>
                  </a:lnTo>
                  <a:lnTo>
                    <a:pt x="2916" y="97"/>
                  </a:lnTo>
                  <a:lnTo>
                    <a:pt x="2922" y="91"/>
                  </a:lnTo>
                  <a:lnTo>
                    <a:pt x="2929" y="86"/>
                  </a:lnTo>
                  <a:lnTo>
                    <a:pt x="2937" y="82"/>
                  </a:lnTo>
                  <a:lnTo>
                    <a:pt x="2945" y="79"/>
                  </a:lnTo>
                  <a:lnTo>
                    <a:pt x="2954" y="76"/>
                  </a:lnTo>
                  <a:lnTo>
                    <a:pt x="2963" y="75"/>
                  </a:lnTo>
                  <a:lnTo>
                    <a:pt x="2974" y="74"/>
                  </a:lnTo>
                  <a:lnTo>
                    <a:pt x="2974" y="74"/>
                  </a:lnTo>
                  <a:lnTo>
                    <a:pt x="2989" y="75"/>
                  </a:lnTo>
                  <a:lnTo>
                    <a:pt x="3004" y="76"/>
                  </a:lnTo>
                  <a:lnTo>
                    <a:pt x="3019" y="80"/>
                  </a:lnTo>
                  <a:lnTo>
                    <a:pt x="3034" y="83"/>
                  </a:lnTo>
                  <a:lnTo>
                    <a:pt x="3040" y="30"/>
                  </a:lnTo>
                  <a:lnTo>
                    <a:pt x="3040" y="30"/>
                  </a:lnTo>
                  <a:lnTo>
                    <a:pt x="3025" y="27"/>
                  </a:lnTo>
                  <a:lnTo>
                    <a:pt x="3009" y="24"/>
                  </a:lnTo>
                  <a:lnTo>
                    <a:pt x="2993" y="23"/>
                  </a:lnTo>
                  <a:lnTo>
                    <a:pt x="2976" y="23"/>
                  </a:lnTo>
                  <a:lnTo>
                    <a:pt x="2976" y="23"/>
                  </a:lnTo>
                  <a:lnTo>
                    <a:pt x="2958" y="23"/>
                  </a:lnTo>
                  <a:lnTo>
                    <a:pt x="2942" y="26"/>
                  </a:lnTo>
                  <a:lnTo>
                    <a:pt x="2926" y="29"/>
                  </a:lnTo>
                  <a:lnTo>
                    <a:pt x="2910" y="34"/>
                  </a:lnTo>
                  <a:lnTo>
                    <a:pt x="2897" y="41"/>
                  </a:lnTo>
                  <a:lnTo>
                    <a:pt x="2885" y="48"/>
                  </a:lnTo>
                  <a:lnTo>
                    <a:pt x="2874" y="58"/>
                  </a:lnTo>
                  <a:lnTo>
                    <a:pt x="2863" y="68"/>
                  </a:lnTo>
                  <a:lnTo>
                    <a:pt x="2855" y="80"/>
                  </a:lnTo>
                  <a:lnTo>
                    <a:pt x="2847" y="92"/>
                  </a:lnTo>
                  <a:lnTo>
                    <a:pt x="2840" y="105"/>
                  </a:lnTo>
                  <a:lnTo>
                    <a:pt x="2835" y="120"/>
                  </a:lnTo>
                  <a:lnTo>
                    <a:pt x="2831" y="134"/>
                  </a:lnTo>
                  <a:lnTo>
                    <a:pt x="2828" y="151"/>
                  </a:lnTo>
                  <a:lnTo>
                    <a:pt x="2827" y="168"/>
                  </a:lnTo>
                  <a:lnTo>
                    <a:pt x="2826" y="185"/>
                  </a:lnTo>
                  <a:lnTo>
                    <a:pt x="2826" y="185"/>
                  </a:lnTo>
                  <a:lnTo>
                    <a:pt x="2826" y="199"/>
                  </a:lnTo>
                  <a:lnTo>
                    <a:pt x="2828" y="213"/>
                  </a:lnTo>
                  <a:lnTo>
                    <a:pt x="2829" y="226"/>
                  </a:lnTo>
                  <a:lnTo>
                    <a:pt x="2833" y="239"/>
                  </a:lnTo>
                  <a:lnTo>
                    <a:pt x="2837" y="252"/>
                  </a:lnTo>
                  <a:lnTo>
                    <a:pt x="2843" y="263"/>
                  </a:lnTo>
                  <a:lnTo>
                    <a:pt x="2849" y="275"/>
                  </a:lnTo>
                  <a:lnTo>
                    <a:pt x="2856" y="286"/>
                  </a:lnTo>
                  <a:lnTo>
                    <a:pt x="2864" y="296"/>
                  </a:lnTo>
                  <a:lnTo>
                    <a:pt x="2875" y="304"/>
                  </a:lnTo>
                  <a:lnTo>
                    <a:pt x="2886" y="312"/>
                  </a:lnTo>
                  <a:lnTo>
                    <a:pt x="2899" y="318"/>
                  </a:lnTo>
                  <a:lnTo>
                    <a:pt x="2913" y="324"/>
                  </a:lnTo>
                  <a:lnTo>
                    <a:pt x="2928" y="327"/>
                  </a:lnTo>
                  <a:lnTo>
                    <a:pt x="2946" y="330"/>
                  </a:lnTo>
                  <a:lnTo>
                    <a:pt x="2964" y="330"/>
                  </a:lnTo>
                  <a:lnTo>
                    <a:pt x="2964" y="330"/>
                  </a:lnTo>
                  <a:lnTo>
                    <a:pt x="2986" y="330"/>
                  </a:lnTo>
                  <a:lnTo>
                    <a:pt x="3005" y="326"/>
                  </a:lnTo>
                  <a:lnTo>
                    <a:pt x="3025" y="322"/>
                  </a:lnTo>
                  <a:lnTo>
                    <a:pt x="3043" y="316"/>
                  </a:lnTo>
                  <a:lnTo>
                    <a:pt x="3043" y="316"/>
                  </a:lnTo>
                  <a:close/>
                  <a:moveTo>
                    <a:pt x="3249" y="194"/>
                  </a:moveTo>
                  <a:lnTo>
                    <a:pt x="3249" y="150"/>
                  </a:lnTo>
                  <a:lnTo>
                    <a:pt x="3184" y="150"/>
                  </a:lnTo>
                  <a:lnTo>
                    <a:pt x="3184" y="83"/>
                  </a:lnTo>
                  <a:lnTo>
                    <a:pt x="3134" y="83"/>
                  </a:lnTo>
                  <a:lnTo>
                    <a:pt x="3134" y="150"/>
                  </a:lnTo>
                  <a:lnTo>
                    <a:pt x="3069" y="150"/>
                  </a:lnTo>
                  <a:lnTo>
                    <a:pt x="3069" y="194"/>
                  </a:lnTo>
                  <a:lnTo>
                    <a:pt x="3134" y="194"/>
                  </a:lnTo>
                  <a:lnTo>
                    <a:pt x="3134" y="261"/>
                  </a:lnTo>
                  <a:lnTo>
                    <a:pt x="3184" y="261"/>
                  </a:lnTo>
                  <a:lnTo>
                    <a:pt x="3184" y="194"/>
                  </a:lnTo>
                  <a:lnTo>
                    <a:pt x="3249" y="194"/>
                  </a:lnTo>
                  <a:lnTo>
                    <a:pt x="3249" y="194"/>
                  </a:lnTo>
                  <a:close/>
                </a:path>
              </a:pathLst>
            </a:custGeom>
            <a:solidFill>
              <a:srgbClr val="004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05334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1143000"/>
          </a:xfrm>
        </p:spPr>
        <p:txBody>
          <a:bodyPr anchor="b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68314" y="1604797"/>
            <a:ext cx="8207375" cy="40322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019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1143000"/>
          </a:xfrm>
        </p:spPr>
        <p:txBody>
          <a:bodyPr anchor="b">
            <a:normAutofit/>
          </a:bodyPr>
          <a:lstStyle>
            <a:lvl1pPr algn="l">
              <a:defRPr sz="2800" b="1">
                <a:latin typeface="TheSansOffice LF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604434"/>
            <a:ext cx="8229600" cy="4176465"/>
          </a:xfrm>
        </p:spPr>
        <p:txBody>
          <a:bodyPr/>
          <a:lstStyle>
            <a:lvl1pPr>
              <a:defRPr sz="2400">
                <a:latin typeface="TheSansOffice LF" pitchFamily="34" charset="0"/>
              </a:defRPr>
            </a:lvl1pPr>
            <a:lvl2pPr>
              <a:defRPr sz="2400">
                <a:latin typeface="TheSansOffice LF" pitchFamily="34" charset="0"/>
              </a:defRPr>
            </a:lvl2pPr>
            <a:lvl3pPr>
              <a:defRPr>
                <a:latin typeface="TheSansOffice LF" pitchFamily="34" charset="0"/>
              </a:defRPr>
            </a:lvl3pPr>
            <a:lvl4pPr>
              <a:defRPr>
                <a:latin typeface="TheSansOffice LF" pitchFamily="34" charset="0"/>
              </a:defRPr>
            </a:lvl4pPr>
            <a:lvl5pPr>
              <a:defRPr>
                <a:latin typeface="TheSansOffice LF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6021289"/>
            <a:ext cx="9144000" cy="18002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563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1143000"/>
          </a:xfrm>
        </p:spPr>
        <p:txBody>
          <a:bodyPr anchor="b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04434"/>
            <a:ext cx="4038600" cy="43208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325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571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07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313" y="1700809"/>
            <a:ext cx="8229600" cy="4176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0" y="6021289"/>
            <a:ext cx="9144000" cy="18002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30" name="Group 131"/>
          <p:cNvGrpSpPr>
            <a:grpSpLocks noChangeAspect="1"/>
          </p:cNvGrpSpPr>
          <p:nvPr userDrawn="1"/>
        </p:nvGrpSpPr>
        <p:grpSpPr bwMode="auto">
          <a:xfrm>
            <a:off x="395536" y="6309320"/>
            <a:ext cx="2232248" cy="390477"/>
            <a:chOff x="249" y="165"/>
            <a:chExt cx="2018" cy="353"/>
          </a:xfrm>
        </p:grpSpPr>
        <p:sp>
          <p:nvSpPr>
            <p:cNvPr id="31" name="AutoShape 130"/>
            <p:cNvSpPr>
              <a:spLocks noChangeAspect="1" noChangeArrowheads="1" noTextEdit="1"/>
            </p:cNvSpPr>
            <p:nvPr userDrawn="1"/>
          </p:nvSpPr>
          <p:spPr bwMode="auto">
            <a:xfrm>
              <a:off x="249" y="165"/>
              <a:ext cx="201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32" name="Picture 132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6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33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66"/>
              <a:ext cx="17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34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35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36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350"/>
              <a:ext cx="28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7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66"/>
              <a:ext cx="7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38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64"/>
              <a:ext cx="11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39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72"/>
              <a:ext cx="1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40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171"/>
              <a:ext cx="14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141"/>
            <p:cNvSpPr>
              <a:spLocks noEditPoints="1"/>
            </p:cNvSpPr>
            <p:nvPr userDrawn="1"/>
          </p:nvSpPr>
          <p:spPr bwMode="auto">
            <a:xfrm>
              <a:off x="643" y="233"/>
              <a:ext cx="1624" cy="165"/>
            </a:xfrm>
            <a:custGeom>
              <a:avLst/>
              <a:gdLst>
                <a:gd name="T0" fmla="*/ 0 w 3249"/>
                <a:gd name="T1" fmla="*/ 326 h 331"/>
                <a:gd name="T2" fmla="*/ 256 w 3249"/>
                <a:gd name="T3" fmla="*/ 175 h 331"/>
                <a:gd name="T4" fmla="*/ 580 w 3249"/>
                <a:gd name="T5" fmla="*/ 176 h 331"/>
                <a:gd name="T6" fmla="*/ 489 w 3249"/>
                <a:gd name="T7" fmla="*/ 99 h 331"/>
                <a:gd name="T8" fmla="*/ 501 w 3249"/>
                <a:gd name="T9" fmla="*/ 146 h 331"/>
                <a:gd name="T10" fmla="*/ 441 w 3249"/>
                <a:gd name="T11" fmla="*/ 207 h 331"/>
                <a:gd name="T12" fmla="*/ 413 w 3249"/>
                <a:gd name="T13" fmla="*/ 315 h 331"/>
                <a:gd name="T14" fmla="*/ 530 w 3249"/>
                <a:gd name="T15" fmla="*/ 289 h 331"/>
                <a:gd name="T16" fmla="*/ 486 w 3249"/>
                <a:gd name="T17" fmla="*/ 285 h 331"/>
                <a:gd name="T18" fmla="*/ 457 w 3249"/>
                <a:gd name="T19" fmla="*/ 244 h 331"/>
                <a:gd name="T20" fmla="*/ 801 w 3249"/>
                <a:gd name="T21" fmla="*/ 144 h 331"/>
                <a:gd name="T22" fmla="*/ 693 w 3249"/>
                <a:gd name="T23" fmla="*/ 100 h 331"/>
                <a:gd name="T24" fmla="*/ 738 w 3249"/>
                <a:gd name="T25" fmla="*/ 152 h 331"/>
                <a:gd name="T26" fmla="*/ 648 w 3249"/>
                <a:gd name="T27" fmla="*/ 217 h 331"/>
                <a:gd name="T28" fmla="*/ 656 w 3249"/>
                <a:gd name="T29" fmla="*/ 326 h 331"/>
                <a:gd name="T30" fmla="*/ 753 w 3249"/>
                <a:gd name="T31" fmla="*/ 307 h 331"/>
                <a:gd name="T32" fmla="*/ 701 w 3249"/>
                <a:gd name="T33" fmla="*/ 286 h 331"/>
                <a:gd name="T34" fmla="*/ 699 w 3249"/>
                <a:gd name="T35" fmla="*/ 234 h 331"/>
                <a:gd name="T36" fmla="*/ 959 w 3249"/>
                <a:gd name="T37" fmla="*/ 202 h 331"/>
                <a:gd name="T38" fmla="*/ 924 w 3249"/>
                <a:gd name="T39" fmla="*/ 144 h 331"/>
                <a:gd name="T40" fmla="*/ 908 w 3249"/>
                <a:gd name="T41" fmla="*/ 103 h 331"/>
                <a:gd name="T42" fmla="*/ 847 w 3249"/>
                <a:gd name="T43" fmla="*/ 170 h 331"/>
                <a:gd name="T44" fmla="*/ 936 w 3249"/>
                <a:gd name="T45" fmla="*/ 263 h 331"/>
                <a:gd name="T46" fmla="*/ 851 w 3249"/>
                <a:gd name="T47" fmla="*/ 326 h 331"/>
                <a:gd name="T48" fmla="*/ 986 w 3249"/>
                <a:gd name="T49" fmla="*/ 293 h 331"/>
                <a:gd name="T50" fmla="*/ 1125 w 3249"/>
                <a:gd name="T51" fmla="*/ 280 h 331"/>
                <a:gd name="T52" fmla="*/ 1017 w 3249"/>
                <a:gd name="T53" fmla="*/ 104 h 331"/>
                <a:gd name="T54" fmla="*/ 1103 w 3249"/>
                <a:gd name="T55" fmla="*/ 330 h 331"/>
                <a:gd name="T56" fmla="*/ 1273 w 3249"/>
                <a:gd name="T57" fmla="*/ 129 h 331"/>
                <a:gd name="T58" fmla="*/ 1277 w 3249"/>
                <a:gd name="T59" fmla="*/ 181 h 331"/>
                <a:gd name="T60" fmla="*/ 1434 w 3249"/>
                <a:gd name="T61" fmla="*/ 41 h 331"/>
                <a:gd name="T62" fmla="*/ 1369 w 3249"/>
                <a:gd name="T63" fmla="*/ 22 h 331"/>
                <a:gd name="T64" fmla="*/ 1406 w 3249"/>
                <a:gd name="T65" fmla="*/ 75 h 331"/>
                <a:gd name="T66" fmla="*/ 1427 w 3249"/>
                <a:gd name="T67" fmla="*/ 326 h 331"/>
                <a:gd name="T68" fmla="*/ 1532 w 3249"/>
                <a:gd name="T69" fmla="*/ 243 h 331"/>
                <a:gd name="T70" fmla="*/ 1604 w 3249"/>
                <a:gd name="T71" fmla="*/ 150 h 331"/>
                <a:gd name="T72" fmla="*/ 1522 w 3249"/>
                <a:gd name="T73" fmla="*/ 115 h 331"/>
                <a:gd name="T74" fmla="*/ 1470 w 3249"/>
                <a:gd name="T75" fmla="*/ 249 h 331"/>
                <a:gd name="T76" fmla="*/ 1569 w 3249"/>
                <a:gd name="T77" fmla="*/ 330 h 331"/>
                <a:gd name="T78" fmla="*/ 1848 w 3249"/>
                <a:gd name="T79" fmla="*/ 116 h 331"/>
                <a:gd name="T80" fmla="*/ 1739 w 3249"/>
                <a:gd name="T81" fmla="*/ 123 h 331"/>
                <a:gd name="T82" fmla="*/ 1732 w 3249"/>
                <a:gd name="T83" fmla="*/ 204 h 331"/>
                <a:gd name="T84" fmla="*/ 1807 w 3249"/>
                <a:gd name="T85" fmla="*/ 162 h 331"/>
                <a:gd name="T86" fmla="*/ 2005 w 3249"/>
                <a:gd name="T87" fmla="*/ 280 h 331"/>
                <a:gd name="T88" fmla="*/ 1896 w 3249"/>
                <a:gd name="T89" fmla="*/ 104 h 331"/>
                <a:gd name="T90" fmla="*/ 1982 w 3249"/>
                <a:gd name="T91" fmla="*/ 330 h 331"/>
                <a:gd name="T92" fmla="*/ 2346 w 3249"/>
                <a:gd name="T93" fmla="*/ 257 h 331"/>
                <a:gd name="T94" fmla="*/ 2249 w 3249"/>
                <a:gd name="T95" fmla="*/ 272 h 331"/>
                <a:gd name="T96" fmla="*/ 2178 w 3249"/>
                <a:gd name="T97" fmla="*/ 273 h 331"/>
                <a:gd name="T98" fmla="*/ 2314 w 3249"/>
                <a:gd name="T99" fmla="*/ 330 h 331"/>
                <a:gd name="T100" fmla="*/ 2412 w 3249"/>
                <a:gd name="T101" fmla="*/ 209 h 331"/>
                <a:gd name="T102" fmla="*/ 2486 w 3249"/>
                <a:gd name="T103" fmla="*/ 24 h 331"/>
                <a:gd name="T104" fmla="*/ 2694 w 3249"/>
                <a:gd name="T105" fmla="*/ 175 h 331"/>
                <a:gd name="T106" fmla="*/ 3022 w 3249"/>
                <a:gd name="T107" fmla="*/ 269 h 331"/>
                <a:gd name="T108" fmla="*/ 2902 w 3249"/>
                <a:gd name="T109" fmla="*/ 237 h 331"/>
                <a:gd name="T110" fmla="*/ 2916 w 3249"/>
                <a:gd name="T111" fmla="*/ 97 h 331"/>
                <a:gd name="T112" fmla="*/ 3040 w 3249"/>
                <a:gd name="T113" fmla="*/ 30 h 331"/>
                <a:gd name="T114" fmla="*/ 2855 w 3249"/>
                <a:gd name="T115" fmla="*/ 80 h 331"/>
                <a:gd name="T116" fmla="*/ 2843 w 3249"/>
                <a:gd name="T117" fmla="*/ 263 h 331"/>
                <a:gd name="T118" fmla="*/ 3025 w 3249"/>
                <a:gd name="T119" fmla="*/ 322 h 331"/>
                <a:gd name="T120" fmla="*/ 3184 w 3249"/>
                <a:gd name="T121" fmla="*/ 1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9" h="331">
                  <a:moveTo>
                    <a:pt x="365" y="326"/>
                  </a:moveTo>
                  <a:lnTo>
                    <a:pt x="318" y="24"/>
                  </a:lnTo>
                  <a:lnTo>
                    <a:pt x="251" y="24"/>
                  </a:lnTo>
                  <a:lnTo>
                    <a:pt x="199" y="180"/>
                  </a:lnTo>
                  <a:lnTo>
                    <a:pt x="199" y="180"/>
                  </a:lnTo>
                  <a:lnTo>
                    <a:pt x="190" y="211"/>
                  </a:lnTo>
                  <a:lnTo>
                    <a:pt x="183" y="243"/>
                  </a:lnTo>
                  <a:lnTo>
                    <a:pt x="181" y="243"/>
                  </a:lnTo>
                  <a:lnTo>
                    <a:pt x="181" y="243"/>
                  </a:lnTo>
                  <a:lnTo>
                    <a:pt x="174" y="211"/>
                  </a:lnTo>
                  <a:lnTo>
                    <a:pt x="164" y="180"/>
                  </a:lnTo>
                  <a:lnTo>
                    <a:pt x="115" y="24"/>
                  </a:lnTo>
                  <a:lnTo>
                    <a:pt x="46" y="24"/>
                  </a:lnTo>
                  <a:lnTo>
                    <a:pt x="0" y="326"/>
                  </a:lnTo>
                  <a:lnTo>
                    <a:pt x="60" y="326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81" y="149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8" y="129"/>
                  </a:lnTo>
                  <a:lnTo>
                    <a:pt x="93" y="149"/>
                  </a:lnTo>
                  <a:lnTo>
                    <a:pt x="104" y="186"/>
                  </a:lnTo>
                  <a:lnTo>
                    <a:pt x="150" y="326"/>
                  </a:lnTo>
                  <a:lnTo>
                    <a:pt x="208" y="326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66" y="141"/>
                  </a:lnTo>
                  <a:lnTo>
                    <a:pt x="272" y="110"/>
                  </a:lnTo>
                  <a:lnTo>
                    <a:pt x="273" y="110"/>
                  </a:lnTo>
                  <a:lnTo>
                    <a:pt x="273" y="110"/>
                  </a:lnTo>
                  <a:lnTo>
                    <a:pt x="277" y="144"/>
                  </a:lnTo>
                  <a:lnTo>
                    <a:pt x="283" y="182"/>
                  </a:lnTo>
                  <a:lnTo>
                    <a:pt x="304" y="326"/>
                  </a:lnTo>
                  <a:lnTo>
                    <a:pt x="365" y="326"/>
                  </a:lnTo>
                  <a:lnTo>
                    <a:pt x="365" y="326"/>
                  </a:lnTo>
                  <a:close/>
                  <a:moveTo>
                    <a:pt x="582" y="326"/>
                  </a:moveTo>
                  <a:lnTo>
                    <a:pt x="582" y="326"/>
                  </a:lnTo>
                  <a:lnTo>
                    <a:pt x="580" y="269"/>
                  </a:lnTo>
                  <a:lnTo>
                    <a:pt x="580" y="176"/>
                  </a:lnTo>
                  <a:lnTo>
                    <a:pt x="580" y="176"/>
                  </a:lnTo>
                  <a:lnTo>
                    <a:pt x="579" y="159"/>
                  </a:lnTo>
                  <a:lnTo>
                    <a:pt x="577" y="144"/>
                  </a:lnTo>
                  <a:lnTo>
                    <a:pt x="574" y="138"/>
                  </a:lnTo>
                  <a:lnTo>
                    <a:pt x="571" y="131"/>
                  </a:lnTo>
                  <a:lnTo>
                    <a:pt x="567" y="126"/>
                  </a:lnTo>
                  <a:lnTo>
                    <a:pt x="562" y="120"/>
                  </a:lnTo>
                  <a:lnTo>
                    <a:pt x="556" y="115"/>
                  </a:lnTo>
                  <a:lnTo>
                    <a:pt x="549" y="111"/>
                  </a:lnTo>
                  <a:lnTo>
                    <a:pt x="542" y="108"/>
                  </a:lnTo>
                  <a:lnTo>
                    <a:pt x="533" y="105"/>
                  </a:lnTo>
                  <a:lnTo>
                    <a:pt x="524" y="103"/>
                  </a:lnTo>
                  <a:lnTo>
                    <a:pt x="514" y="100"/>
                  </a:lnTo>
                  <a:lnTo>
                    <a:pt x="502" y="99"/>
                  </a:lnTo>
                  <a:lnTo>
                    <a:pt x="489" y="99"/>
                  </a:lnTo>
                  <a:lnTo>
                    <a:pt x="489" y="99"/>
                  </a:lnTo>
                  <a:lnTo>
                    <a:pt x="468" y="100"/>
                  </a:lnTo>
                  <a:lnTo>
                    <a:pt x="448" y="103"/>
                  </a:lnTo>
                  <a:lnTo>
                    <a:pt x="427" y="108"/>
                  </a:lnTo>
                  <a:lnTo>
                    <a:pt x="410" y="114"/>
                  </a:lnTo>
                  <a:lnTo>
                    <a:pt x="415" y="161"/>
                  </a:lnTo>
                  <a:lnTo>
                    <a:pt x="415" y="161"/>
                  </a:lnTo>
                  <a:lnTo>
                    <a:pt x="430" y="153"/>
                  </a:lnTo>
                  <a:lnTo>
                    <a:pt x="447" y="149"/>
                  </a:lnTo>
                  <a:lnTo>
                    <a:pt x="465" y="145"/>
                  </a:lnTo>
                  <a:lnTo>
                    <a:pt x="480" y="144"/>
                  </a:lnTo>
                  <a:lnTo>
                    <a:pt x="480" y="144"/>
                  </a:lnTo>
                  <a:lnTo>
                    <a:pt x="491" y="144"/>
                  </a:lnTo>
                  <a:lnTo>
                    <a:pt x="501" y="146"/>
                  </a:lnTo>
                  <a:lnTo>
                    <a:pt x="508" y="149"/>
                  </a:lnTo>
                  <a:lnTo>
                    <a:pt x="514" y="152"/>
                  </a:lnTo>
                  <a:lnTo>
                    <a:pt x="519" y="157"/>
                  </a:lnTo>
                  <a:lnTo>
                    <a:pt x="521" y="163"/>
                  </a:lnTo>
                  <a:lnTo>
                    <a:pt x="523" y="170"/>
                  </a:lnTo>
                  <a:lnTo>
                    <a:pt x="524" y="179"/>
                  </a:lnTo>
                  <a:lnTo>
                    <a:pt x="524" y="191"/>
                  </a:lnTo>
                  <a:lnTo>
                    <a:pt x="524" y="191"/>
                  </a:lnTo>
                  <a:lnTo>
                    <a:pt x="496" y="192"/>
                  </a:lnTo>
                  <a:lnTo>
                    <a:pt x="484" y="193"/>
                  </a:lnTo>
                  <a:lnTo>
                    <a:pt x="472" y="196"/>
                  </a:lnTo>
                  <a:lnTo>
                    <a:pt x="461" y="199"/>
                  </a:lnTo>
                  <a:lnTo>
                    <a:pt x="450" y="203"/>
                  </a:lnTo>
                  <a:lnTo>
                    <a:pt x="441" y="207"/>
                  </a:lnTo>
                  <a:lnTo>
                    <a:pt x="431" y="211"/>
                  </a:lnTo>
                  <a:lnTo>
                    <a:pt x="424" y="217"/>
                  </a:lnTo>
                  <a:lnTo>
                    <a:pt x="416" y="223"/>
                  </a:lnTo>
                  <a:lnTo>
                    <a:pt x="410" y="229"/>
                  </a:lnTo>
                  <a:lnTo>
                    <a:pt x="406" y="237"/>
                  </a:lnTo>
                  <a:lnTo>
                    <a:pt x="401" y="245"/>
                  </a:lnTo>
                  <a:lnTo>
                    <a:pt x="398" y="254"/>
                  </a:lnTo>
                  <a:lnTo>
                    <a:pt x="396" y="262"/>
                  </a:lnTo>
                  <a:lnTo>
                    <a:pt x="396" y="272"/>
                  </a:lnTo>
                  <a:lnTo>
                    <a:pt x="396" y="272"/>
                  </a:lnTo>
                  <a:lnTo>
                    <a:pt x="397" y="285"/>
                  </a:lnTo>
                  <a:lnTo>
                    <a:pt x="400" y="296"/>
                  </a:lnTo>
                  <a:lnTo>
                    <a:pt x="406" y="307"/>
                  </a:lnTo>
                  <a:lnTo>
                    <a:pt x="413" y="315"/>
                  </a:lnTo>
                  <a:lnTo>
                    <a:pt x="421" y="321"/>
                  </a:lnTo>
                  <a:lnTo>
                    <a:pt x="432" y="326"/>
                  </a:lnTo>
                  <a:lnTo>
                    <a:pt x="444" y="330"/>
                  </a:lnTo>
                  <a:lnTo>
                    <a:pt x="459" y="331"/>
                  </a:lnTo>
                  <a:lnTo>
                    <a:pt x="459" y="331"/>
                  </a:lnTo>
                  <a:lnTo>
                    <a:pt x="471" y="330"/>
                  </a:lnTo>
                  <a:lnTo>
                    <a:pt x="483" y="327"/>
                  </a:lnTo>
                  <a:lnTo>
                    <a:pt x="494" y="324"/>
                  </a:lnTo>
                  <a:lnTo>
                    <a:pt x="503" y="319"/>
                  </a:lnTo>
                  <a:lnTo>
                    <a:pt x="512" y="313"/>
                  </a:lnTo>
                  <a:lnTo>
                    <a:pt x="519" y="305"/>
                  </a:lnTo>
                  <a:lnTo>
                    <a:pt x="525" y="297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30" y="289"/>
                  </a:lnTo>
                  <a:lnTo>
                    <a:pt x="529" y="307"/>
                  </a:lnTo>
                  <a:lnTo>
                    <a:pt x="529" y="326"/>
                  </a:lnTo>
                  <a:lnTo>
                    <a:pt x="582" y="326"/>
                  </a:lnTo>
                  <a:lnTo>
                    <a:pt x="582" y="326"/>
                  </a:lnTo>
                  <a:close/>
                  <a:moveTo>
                    <a:pt x="524" y="233"/>
                  </a:moveTo>
                  <a:lnTo>
                    <a:pt x="524" y="233"/>
                  </a:lnTo>
                  <a:lnTo>
                    <a:pt x="523" y="243"/>
                  </a:lnTo>
                  <a:lnTo>
                    <a:pt x="520" y="252"/>
                  </a:lnTo>
                  <a:lnTo>
                    <a:pt x="517" y="262"/>
                  </a:lnTo>
                  <a:lnTo>
                    <a:pt x="511" y="270"/>
                  </a:lnTo>
                  <a:lnTo>
                    <a:pt x="503" y="277"/>
                  </a:lnTo>
                  <a:lnTo>
                    <a:pt x="496" y="283"/>
                  </a:lnTo>
                  <a:lnTo>
                    <a:pt x="486" y="285"/>
                  </a:lnTo>
                  <a:lnTo>
                    <a:pt x="477" y="286"/>
                  </a:lnTo>
                  <a:lnTo>
                    <a:pt x="477" y="286"/>
                  </a:lnTo>
                  <a:lnTo>
                    <a:pt x="471" y="286"/>
                  </a:lnTo>
                  <a:lnTo>
                    <a:pt x="466" y="285"/>
                  </a:lnTo>
                  <a:lnTo>
                    <a:pt x="461" y="283"/>
                  </a:lnTo>
                  <a:lnTo>
                    <a:pt x="457" y="280"/>
                  </a:lnTo>
                  <a:lnTo>
                    <a:pt x="454" y="277"/>
                  </a:lnTo>
                  <a:lnTo>
                    <a:pt x="451" y="273"/>
                  </a:lnTo>
                  <a:lnTo>
                    <a:pt x="450" y="268"/>
                  </a:lnTo>
                  <a:lnTo>
                    <a:pt x="450" y="263"/>
                  </a:lnTo>
                  <a:lnTo>
                    <a:pt x="450" y="263"/>
                  </a:lnTo>
                  <a:lnTo>
                    <a:pt x="450" y="256"/>
                  </a:lnTo>
                  <a:lnTo>
                    <a:pt x="453" y="250"/>
                  </a:lnTo>
                  <a:lnTo>
                    <a:pt x="457" y="244"/>
                  </a:lnTo>
                  <a:lnTo>
                    <a:pt x="465" y="239"/>
                  </a:lnTo>
                  <a:lnTo>
                    <a:pt x="474" y="234"/>
                  </a:lnTo>
                  <a:lnTo>
                    <a:pt x="486" y="231"/>
                  </a:lnTo>
                  <a:lnTo>
                    <a:pt x="503" y="228"/>
                  </a:lnTo>
                  <a:lnTo>
                    <a:pt x="524" y="228"/>
                  </a:lnTo>
                  <a:lnTo>
                    <a:pt x="524" y="233"/>
                  </a:lnTo>
                  <a:lnTo>
                    <a:pt x="524" y="233"/>
                  </a:lnTo>
                  <a:close/>
                  <a:moveTo>
                    <a:pt x="807" y="326"/>
                  </a:moveTo>
                  <a:lnTo>
                    <a:pt x="807" y="326"/>
                  </a:lnTo>
                  <a:lnTo>
                    <a:pt x="806" y="269"/>
                  </a:lnTo>
                  <a:lnTo>
                    <a:pt x="806" y="176"/>
                  </a:lnTo>
                  <a:lnTo>
                    <a:pt x="806" y="176"/>
                  </a:lnTo>
                  <a:lnTo>
                    <a:pt x="805" y="159"/>
                  </a:lnTo>
                  <a:lnTo>
                    <a:pt x="801" y="144"/>
                  </a:lnTo>
                  <a:lnTo>
                    <a:pt x="799" y="138"/>
                  </a:lnTo>
                  <a:lnTo>
                    <a:pt x="795" y="131"/>
                  </a:lnTo>
                  <a:lnTo>
                    <a:pt x="791" y="126"/>
                  </a:lnTo>
                  <a:lnTo>
                    <a:pt x="787" y="120"/>
                  </a:lnTo>
                  <a:lnTo>
                    <a:pt x="781" y="115"/>
                  </a:lnTo>
                  <a:lnTo>
                    <a:pt x="775" y="111"/>
                  </a:lnTo>
                  <a:lnTo>
                    <a:pt x="767" y="108"/>
                  </a:lnTo>
                  <a:lnTo>
                    <a:pt x="759" y="105"/>
                  </a:lnTo>
                  <a:lnTo>
                    <a:pt x="749" y="103"/>
                  </a:lnTo>
                  <a:lnTo>
                    <a:pt x="738" y="100"/>
                  </a:lnTo>
                  <a:lnTo>
                    <a:pt x="726" y="99"/>
                  </a:lnTo>
                  <a:lnTo>
                    <a:pt x="714" y="99"/>
                  </a:lnTo>
                  <a:lnTo>
                    <a:pt x="714" y="99"/>
                  </a:lnTo>
                  <a:lnTo>
                    <a:pt x="693" y="100"/>
                  </a:lnTo>
                  <a:lnTo>
                    <a:pt x="672" y="103"/>
                  </a:lnTo>
                  <a:lnTo>
                    <a:pt x="653" y="108"/>
                  </a:lnTo>
                  <a:lnTo>
                    <a:pt x="635" y="114"/>
                  </a:lnTo>
                  <a:lnTo>
                    <a:pt x="640" y="161"/>
                  </a:lnTo>
                  <a:lnTo>
                    <a:pt x="640" y="161"/>
                  </a:lnTo>
                  <a:lnTo>
                    <a:pt x="655" y="153"/>
                  </a:lnTo>
                  <a:lnTo>
                    <a:pt x="672" y="149"/>
                  </a:lnTo>
                  <a:lnTo>
                    <a:pt x="689" y="145"/>
                  </a:lnTo>
                  <a:lnTo>
                    <a:pt x="705" y="144"/>
                  </a:lnTo>
                  <a:lnTo>
                    <a:pt x="705" y="144"/>
                  </a:lnTo>
                  <a:lnTo>
                    <a:pt x="717" y="144"/>
                  </a:lnTo>
                  <a:lnTo>
                    <a:pt x="725" y="146"/>
                  </a:lnTo>
                  <a:lnTo>
                    <a:pt x="732" y="149"/>
                  </a:lnTo>
                  <a:lnTo>
                    <a:pt x="738" y="152"/>
                  </a:lnTo>
                  <a:lnTo>
                    <a:pt x="743" y="157"/>
                  </a:lnTo>
                  <a:lnTo>
                    <a:pt x="746" y="163"/>
                  </a:lnTo>
                  <a:lnTo>
                    <a:pt x="748" y="170"/>
                  </a:lnTo>
                  <a:lnTo>
                    <a:pt x="748" y="179"/>
                  </a:lnTo>
                  <a:lnTo>
                    <a:pt x="748" y="191"/>
                  </a:lnTo>
                  <a:lnTo>
                    <a:pt x="748" y="191"/>
                  </a:lnTo>
                  <a:lnTo>
                    <a:pt x="722" y="192"/>
                  </a:lnTo>
                  <a:lnTo>
                    <a:pt x="708" y="193"/>
                  </a:lnTo>
                  <a:lnTo>
                    <a:pt x="696" y="196"/>
                  </a:lnTo>
                  <a:lnTo>
                    <a:pt x="685" y="199"/>
                  </a:lnTo>
                  <a:lnTo>
                    <a:pt x="674" y="203"/>
                  </a:lnTo>
                  <a:lnTo>
                    <a:pt x="665" y="207"/>
                  </a:lnTo>
                  <a:lnTo>
                    <a:pt x="656" y="211"/>
                  </a:lnTo>
                  <a:lnTo>
                    <a:pt x="648" y="217"/>
                  </a:lnTo>
                  <a:lnTo>
                    <a:pt x="641" y="223"/>
                  </a:lnTo>
                  <a:lnTo>
                    <a:pt x="635" y="229"/>
                  </a:lnTo>
                  <a:lnTo>
                    <a:pt x="630" y="237"/>
                  </a:lnTo>
                  <a:lnTo>
                    <a:pt x="626" y="245"/>
                  </a:lnTo>
                  <a:lnTo>
                    <a:pt x="623" y="254"/>
                  </a:lnTo>
                  <a:lnTo>
                    <a:pt x="621" y="262"/>
                  </a:lnTo>
                  <a:lnTo>
                    <a:pt x="620" y="272"/>
                  </a:lnTo>
                  <a:lnTo>
                    <a:pt x="620" y="272"/>
                  </a:lnTo>
                  <a:lnTo>
                    <a:pt x="621" y="285"/>
                  </a:lnTo>
                  <a:lnTo>
                    <a:pt x="625" y="296"/>
                  </a:lnTo>
                  <a:lnTo>
                    <a:pt x="630" y="307"/>
                  </a:lnTo>
                  <a:lnTo>
                    <a:pt x="637" y="315"/>
                  </a:lnTo>
                  <a:lnTo>
                    <a:pt x="646" y="321"/>
                  </a:lnTo>
                  <a:lnTo>
                    <a:pt x="656" y="326"/>
                  </a:lnTo>
                  <a:lnTo>
                    <a:pt x="670" y="330"/>
                  </a:lnTo>
                  <a:lnTo>
                    <a:pt x="684" y="331"/>
                  </a:lnTo>
                  <a:lnTo>
                    <a:pt x="684" y="331"/>
                  </a:lnTo>
                  <a:lnTo>
                    <a:pt x="696" y="330"/>
                  </a:lnTo>
                  <a:lnTo>
                    <a:pt x="707" y="327"/>
                  </a:lnTo>
                  <a:lnTo>
                    <a:pt x="718" y="324"/>
                  </a:lnTo>
                  <a:lnTo>
                    <a:pt x="728" y="319"/>
                  </a:lnTo>
                  <a:lnTo>
                    <a:pt x="736" y="313"/>
                  </a:lnTo>
                  <a:lnTo>
                    <a:pt x="743" y="305"/>
                  </a:lnTo>
                  <a:lnTo>
                    <a:pt x="749" y="297"/>
                  </a:lnTo>
                  <a:lnTo>
                    <a:pt x="754" y="289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3" y="307"/>
                  </a:lnTo>
                  <a:lnTo>
                    <a:pt x="753" y="326"/>
                  </a:lnTo>
                  <a:lnTo>
                    <a:pt x="807" y="326"/>
                  </a:lnTo>
                  <a:lnTo>
                    <a:pt x="807" y="326"/>
                  </a:lnTo>
                  <a:close/>
                  <a:moveTo>
                    <a:pt x="748" y="233"/>
                  </a:moveTo>
                  <a:lnTo>
                    <a:pt x="748" y="233"/>
                  </a:lnTo>
                  <a:lnTo>
                    <a:pt x="748" y="243"/>
                  </a:lnTo>
                  <a:lnTo>
                    <a:pt x="744" y="252"/>
                  </a:lnTo>
                  <a:lnTo>
                    <a:pt x="741" y="262"/>
                  </a:lnTo>
                  <a:lnTo>
                    <a:pt x="735" y="270"/>
                  </a:lnTo>
                  <a:lnTo>
                    <a:pt x="729" y="277"/>
                  </a:lnTo>
                  <a:lnTo>
                    <a:pt x="720" y="283"/>
                  </a:lnTo>
                  <a:lnTo>
                    <a:pt x="711" y="285"/>
                  </a:lnTo>
                  <a:lnTo>
                    <a:pt x="701" y="286"/>
                  </a:lnTo>
                  <a:lnTo>
                    <a:pt x="701" y="286"/>
                  </a:lnTo>
                  <a:lnTo>
                    <a:pt x="695" y="286"/>
                  </a:lnTo>
                  <a:lnTo>
                    <a:pt x="690" y="285"/>
                  </a:lnTo>
                  <a:lnTo>
                    <a:pt x="685" y="283"/>
                  </a:lnTo>
                  <a:lnTo>
                    <a:pt x="682" y="280"/>
                  </a:lnTo>
                  <a:lnTo>
                    <a:pt x="679" y="277"/>
                  </a:lnTo>
                  <a:lnTo>
                    <a:pt x="677" y="273"/>
                  </a:lnTo>
                  <a:lnTo>
                    <a:pt x="676" y="268"/>
                  </a:lnTo>
                  <a:lnTo>
                    <a:pt x="674" y="263"/>
                  </a:lnTo>
                  <a:lnTo>
                    <a:pt x="674" y="263"/>
                  </a:lnTo>
                  <a:lnTo>
                    <a:pt x="676" y="256"/>
                  </a:lnTo>
                  <a:lnTo>
                    <a:pt x="678" y="250"/>
                  </a:lnTo>
                  <a:lnTo>
                    <a:pt x="682" y="244"/>
                  </a:lnTo>
                  <a:lnTo>
                    <a:pt x="689" y="239"/>
                  </a:lnTo>
                  <a:lnTo>
                    <a:pt x="699" y="234"/>
                  </a:lnTo>
                  <a:lnTo>
                    <a:pt x="712" y="231"/>
                  </a:lnTo>
                  <a:lnTo>
                    <a:pt x="728" y="228"/>
                  </a:lnTo>
                  <a:lnTo>
                    <a:pt x="748" y="228"/>
                  </a:lnTo>
                  <a:lnTo>
                    <a:pt x="748" y="233"/>
                  </a:lnTo>
                  <a:lnTo>
                    <a:pt x="748" y="233"/>
                  </a:lnTo>
                  <a:close/>
                  <a:moveTo>
                    <a:pt x="996" y="257"/>
                  </a:moveTo>
                  <a:lnTo>
                    <a:pt x="996" y="257"/>
                  </a:lnTo>
                  <a:lnTo>
                    <a:pt x="995" y="245"/>
                  </a:lnTo>
                  <a:lnTo>
                    <a:pt x="993" y="234"/>
                  </a:lnTo>
                  <a:lnTo>
                    <a:pt x="988" y="225"/>
                  </a:lnTo>
                  <a:lnTo>
                    <a:pt x="982" y="217"/>
                  </a:lnTo>
                  <a:lnTo>
                    <a:pt x="975" y="211"/>
                  </a:lnTo>
                  <a:lnTo>
                    <a:pt x="968" y="207"/>
                  </a:lnTo>
                  <a:lnTo>
                    <a:pt x="959" y="202"/>
                  </a:lnTo>
                  <a:lnTo>
                    <a:pt x="951" y="198"/>
                  </a:lnTo>
                  <a:lnTo>
                    <a:pt x="934" y="191"/>
                  </a:lnTo>
                  <a:lnTo>
                    <a:pt x="919" y="185"/>
                  </a:lnTo>
                  <a:lnTo>
                    <a:pt x="913" y="181"/>
                  </a:lnTo>
                  <a:lnTo>
                    <a:pt x="910" y="176"/>
                  </a:lnTo>
                  <a:lnTo>
                    <a:pt x="906" y="172"/>
                  </a:lnTo>
                  <a:lnTo>
                    <a:pt x="905" y="166"/>
                  </a:lnTo>
                  <a:lnTo>
                    <a:pt x="905" y="166"/>
                  </a:lnTo>
                  <a:lnTo>
                    <a:pt x="906" y="161"/>
                  </a:lnTo>
                  <a:lnTo>
                    <a:pt x="907" y="156"/>
                  </a:lnTo>
                  <a:lnTo>
                    <a:pt x="910" y="152"/>
                  </a:lnTo>
                  <a:lnTo>
                    <a:pt x="913" y="149"/>
                  </a:lnTo>
                  <a:lnTo>
                    <a:pt x="918" y="146"/>
                  </a:lnTo>
                  <a:lnTo>
                    <a:pt x="924" y="144"/>
                  </a:lnTo>
                  <a:lnTo>
                    <a:pt x="930" y="143"/>
                  </a:lnTo>
                  <a:lnTo>
                    <a:pt x="939" y="143"/>
                  </a:lnTo>
                  <a:lnTo>
                    <a:pt x="939" y="143"/>
                  </a:lnTo>
                  <a:lnTo>
                    <a:pt x="948" y="143"/>
                  </a:lnTo>
                  <a:lnTo>
                    <a:pt x="959" y="144"/>
                  </a:lnTo>
                  <a:lnTo>
                    <a:pt x="980" y="149"/>
                  </a:lnTo>
                  <a:lnTo>
                    <a:pt x="981" y="104"/>
                  </a:lnTo>
                  <a:lnTo>
                    <a:pt x="981" y="104"/>
                  </a:lnTo>
                  <a:lnTo>
                    <a:pt x="960" y="100"/>
                  </a:lnTo>
                  <a:lnTo>
                    <a:pt x="941" y="99"/>
                  </a:lnTo>
                  <a:lnTo>
                    <a:pt x="941" y="99"/>
                  </a:lnTo>
                  <a:lnTo>
                    <a:pt x="929" y="99"/>
                  </a:lnTo>
                  <a:lnTo>
                    <a:pt x="918" y="100"/>
                  </a:lnTo>
                  <a:lnTo>
                    <a:pt x="908" y="103"/>
                  </a:lnTo>
                  <a:lnTo>
                    <a:pt x="900" y="105"/>
                  </a:lnTo>
                  <a:lnTo>
                    <a:pt x="892" y="108"/>
                  </a:lnTo>
                  <a:lnTo>
                    <a:pt x="883" y="111"/>
                  </a:lnTo>
                  <a:lnTo>
                    <a:pt x="876" y="116"/>
                  </a:lnTo>
                  <a:lnTo>
                    <a:pt x="870" y="121"/>
                  </a:lnTo>
                  <a:lnTo>
                    <a:pt x="865" y="126"/>
                  </a:lnTo>
                  <a:lnTo>
                    <a:pt x="860" y="131"/>
                  </a:lnTo>
                  <a:lnTo>
                    <a:pt x="855" y="137"/>
                  </a:lnTo>
                  <a:lnTo>
                    <a:pt x="852" y="143"/>
                  </a:lnTo>
                  <a:lnTo>
                    <a:pt x="849" y="150"/>
                  </a:lnTo>
                  <a:lnTo>
                    <a:pt x="848" y="156"/>
                  </a:lnTo>
                  <a:lnTo>
                    <a:pt x="847" y="163"/>
                  </a:lnTo>
                  <a:lnTo>
                    <a:pt x="847" y="170"/>
                  </a:lnTo>
                  <a:lnTo>
                    <a:pt x="847" y="170"/>
                  </a:lnTo>
                  <a:lnTo>
                    <a:pt x="847" y="184"/>
                  </a:lnTo>
                  <a:lnTo>
                    <a:pt x="851" y="194"/>
                  </a:lnTo>
                  <a:lnTo>
                    <a:pt x="854" y="203"/>
                  </a:lnTo>
                  <a:lnTo>
                    <a:pt x="860" y="211"/>
                  </a:lnTo>
                  <a:lnTo>
                    <a:pt x="867" y="217"/>
                  </a:lnTo>
                  <a:lnTo>
                    <a:pt x="875" y="222"/>
                  </a:lnTo>
                  <a:lnTo>
                    <a:pt x="883" y="227"/>
                  </a:lnTo>
                  <a:lnTo>
                    <a:pt x="892" y="229"/>
                  </a:lnTo>
                  <a:lnTo>
                    <a:pt x="907" y="235"/>
                  </a:lnTo>
                  <a:lnTo>
                    <a:pt x="922" y="243"/>
                  </a:lnTo>
                  <a:lnTo>
                    <a:pt x="928" y="246"/>
                  </a:lnTo>
                  <a:lnTo>
                    <a:pt x="933" y="250"/>
                  </a:lnTo>
                  <a:lnTo>
                    <a:pt x="935" y="256"/>
                  </a:lnTo>
                  <a:lnTo>
                    <a:pt x="936" y="263"/>
                  </a:lnTo>
                  <a:lnTo>
                    <a:pt x="936" y="263"/>
                  </a:lnTo>
                  <a:lnTo>
                    <a:pt x="935" y="268"/>
                  </a:lnTo>
                  <a:lnTo>
                    <a:pt x="934" y="273"/>
                  </a:lnTo>
                  <a:lnTo>
                    <a:pt x="930" y="277"/>
                  </a:lnTo>
                  <a:lnTo>
                    <a:pt x="927" y="280"/>
                  </a:lnTo>
                  <a:lnTo>
                    <a:pt x="920" y="283"/>
                  </a:lnTo>
                  <a:lnTo>
                    <a:pt x="914" y="285"/>
                  </a:lnTo>
                  <a:lnTo>
                    <a:pt x="907" y="286"/>
                  </a:lnTo>
                  <a:lnTo>
                    <a:pt x="900" y="286"/>
                  </a:lnTo>
                  <a:lnTo>
                    <a:pt x="900" y="286"/>
                  </a:lnTo>
                  <a:lnTo>
                    <a:pt x="887" y="286"/>
                  </a:lnTo>
                  <a:lnTo>
                    <a:pt x="875" y="284"/>
                  </a:lnTo>
                  <a:lnTo>
                    <a:pt x="852" y="280"/>
                  </a:lnTo>
                  <a:lnTo>
                    <a:pt x="851" y="326"/>
                  </a:lnTo>
                  <a:lnTo>
                    <a:pt x="851" y="326"/>
                  </a:lnTo>
                  <a:lnTo>
                    <a:pt x="873" y="330"/>
                  </a:lnTo>
                  <a:lnTo>
                    <a:pt x="898" y="331"/>
                  </a:lnTo>
                  <a:lnTo>
                    <a:pt x="898" y="331"/>
                  </a:lnTo>
                  <a:lnTo>
                    <a:pt x="919" y="330"/>
                  </a:lnTo>
                  <a:lnTo>
                    <a:pt x="929" y="327"/>
                  </a:lnTo>
                  <a:lnTo>
                    <a:pt x="939" y="325"/>
                  </a:lnTo>
                  <a:lnTo>
                    <a:pt x="947" y="322"/>
                  </a:lnTo>
                  <a:lnTo>
                    <a:pt x="955" y="319"/>
                  </a:lnTo>
                  <a:lnTo>
                    <a:pt x="963" y="315"/>
                  </a:lnTo>
                  <a:lnTo>
                    <a:pt x="970" y="310"/>
                  </a:lnTo>
                  <a:lnTo>
                    <a:pt x="976" y="305"/>
                  </a:lnTo>
                  <a:lnTo>
                    <a:pt x="981" y="299"/>
                  </a:lnTo>
                  <a:lnTo>
                    <a:pt x="986" y="293"/>
                  </a:lnTo>
                  <a:lnTo>
                    <a:pt x="989" y="287"/>
                  </a:lnTo>
                  <a:lnTo>
                    <a:pt x="993" y="280"/>
                  </a:lnTo>
                  <a:lnTo>
                    <a:pt x="994" y="273"/>
                  </a:lnTo>
                  <a:lnTo>
                    <a:pt x="995" y="266"/>
                  </a:lnTo>
                  <a:lnTo>
                    <a:pt x="996" y="257"/>
                  </a:lnTo>
                  <a:lnTo>
                    <a:pt x="996" y="257"/>
                  </a:lnTo>
                  <a:close/>
                  <a:moveTo>
                    <a:pt x="1165" y="325"/>
                  </a:moveTo>
                  <a:lnTo>
                    <a:pt x="1165" y="279"/>
                  </a:lnTo>
                  <a:lnTo>
                    <a:pt x="1165" y="279"/>
                  </a:lnTo>
                  <a:lnTo>
                    <a:pt x="1152" y="281"/>
                  </a:lnTo>
                  <a:lnTo>
                    <a:pt x="1138" y="283"/>
                  </a:lnTo>
                  <a:lnTo>
                    <a:pt x="1138" y="283"/>
                  </a:lnTo>
                  <a:lnTo>
                    <a:pt x="1132" y="281"/>
                  </a:lnTo>
                  <a:lnTo>
                    <a:pt x="1125" y="280"/>
                  </a:lnTo>
                  <a:lnTo>
                    <a:pt x="1121" y="278"/>
                  </a:lnTo>
                  <a:lnTo>
                    <a:pt x="1117" y="274"/>
                  </a:lnTo>
                  <a:lnTo>
                    <a:pt x="1115" y="269"/>
                  </a:lnTo>
                  <a:lnTo>
                    <a:pt x="1113" y="263"/>
                  </a:lnTo>
                  <a:lnTo>
                    <a:pt x="1112" y="256"/>
                  </a:lnTo>
                  <a:lnTo>
                    <a:pt x="1112" y="245"/>
                  </a:lnTo>
                  <a:lnTo>
                    <a:pt x="1112" y="149"/>
                  </a:lnTo>
                  <a:lnTo>
                    <a:pt x="1165" y="149"/>
                  </a:lnTo>
                  <a:lnTo>
                    <a:pt x="1165" y="104"/>
                  </a:lnTo>
                  <a:lnTo>
                    <a:pt x="1112" y="104"/>
                  </a:lnTo>
                  <a:lnTo>
                    <a:pt x="1112" y="21"/>
                  </a:lnTo>
                  <a:lnTo>
                    <a:pt x="1054" y="36"/>
                  </a:lnTo>
                  <a:lnTo>
                    <a:pt x="1054" y="104"/>
                  </a:lnTo>
                  <a:lnTo>
                    <a:pt x="1017" y="104"/>
                  </a:lnTo>
                  <a:lnTo>
                    <a:pt x="1017" y="149"/>
                  </a:lnTo>
                  <a:lnTo>
                    <a:pt x="1056" y="149"/>
                  </a:lnTo>
                  <a:lnTo>
                    <a:pt x="1056" y="261"/>
                  </a:lnTo>
                  <a:lnTo>
                    <a:pt x="1056" y="261"/>
                  </a:lnTo>
                  <a:lnTo>
                    <a:pt x="1056" y="279"/>
                  </a:lnTo>
                  <a:lnTo>
                    <a:pt x="1058" y="293"/>
                  </a:lnTo>
                  <a:lnTo>
                    <a:pt x="1063" y="305"/>
                  </a:lnTo>
                  <a:lnTo>
                    <a:pt x="1065" y="310"/>
                  </a:lnTo>
                  <a:lnTo>
                    <a:pt x="1069" y="315"/>
                  </a:lnTo>
                  <a:lnTo>
                    <a:pt x="1072" y="319"/>
                  </a:lnTo>
                  <a:lnTo>
                    <a:pt x="1077" y="322"/>
                  </a:lnTo>
                  <a:lnTo>
                    <a:pt x="1082" y="325"/>
                  </a:lnTo>
                  <a:lnTo>
                    <a:pt x="1088" y="327"/>
                  </a:lnTo>
                  <a:lnTo>
                    <a:pt x="1103" y="330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32" y="330"/>
                  </a:lnTo>
                  <a:lnTo>
                    <a:pt x="1142" y="328"/>
                  </a:lnTo>
                  <a:lnTo>
                    <a:pt x="1165" y="325"/>
                  </a:lnTo>
                  <a:lnTo>
                    <a:pt x="1165" y="325"/>
                  </a:lnTo>
                  <a:close/>
                  <a:moveTo>
                    <a:pt x="1333" y="99"/>
                  </a:moveTo>
                  <a:lnTo>
                    <a:pt x="1333" y="99"/>
                  </a:lnTo>
                  <a:lnTo>
                    <a:pt x="1320" y="99"/>
                  </a:lnTo>
                  <a:lnTo>
                    <a:pt x="1308" y="102"/>
                  </a:lnTo>
                  <a:lnTo>
                    <a:pt x="1297" y="106"/>
                  </a:lnTo>
                  <a:lnTo>
                    <a:pt x="1288" y="112"/>
                  </a:lnTo>
                  <a:lnTo>
                    <a:pt x="1280" y="120"/>
                  </a:lnTo>
                  <a:lnTo>
                    <a:pt x="1273" y="129"/>
                  </a:lnTo>
                  <a:lnTo>
                    <a:pt x="1268" y="139"/>
                  </a:lnTo>
                  <a:lnTo>
                    <a:pt x="1263" y="149"/>
                  </a:lnTo>
                  <a:lnTo>
                    <a:pt x="1262" y="149"/>
                  </a:lnTo>
                  <a:lnTo>
                    <a:pt x="1262" y="149"/>
                  </a:lnTo>
                  <a:lnTo>
                    <a:pt x="1265" y="124"/>
                  </a:lnTo>
                  <a:lnTo>
                    <a:pt x="1265" y="104"/>
                  </a:lnTo>
                  <a:lnTo>
                    <a:pt x="1212" y="104"/>
                  </a:lnTo>
                  <a:lnTo>
                    <a:pt x="1212" y="326"/>
                  </a:lnTo>
                  <a:lnTo>
                    <a:pt x="1269" y="326"/>
                  </a:lnTo>
                  <a:lnTo>
                    <a:pt x="1269" y="235"/>
                  </a:lnTo>
                  <a:lnTo>
                    <a:pt x="1269" y="235"/>
                  </a:lnTo>
                  <a:lnTo>
                    <a:pt x="1270" y="214"/>
                  </a:lnTo>
                  <a:lnTo>
                    <a:pt x="1273" y="196"/>
                  </a:lnTo>
                  <a:lnTo>
                    <a:pt x="1277" y="181"/>
                  </a:lnTo>
                  <a:lnTo>
                    <a:pt x="1281" y="175"/>
                  </a:lnTo>
                  <a:lnTo>
                    <a:pt x="1285" y="169"/>
                  </a:lnTo>
                  <a:lnTo>
                    <a:pt x="1288" y="164"/>
                  </a:lnTo>
                  <a:lnTo>
                    <a:pt x="1293" y="161"/>
                  </a:lnTo>
                  <a:lnTo>
                    <a:pt x="1298" y="158"/>
                  </a:lnTo>
                  <a:lnTo>
                    <a:pt x="1304" y="156"/>
                  </a:lnTo>
                  <a:lnTo>
                    <a:pt x="1310" y="155"/>
                  </a:lnTo>
                  <a:lnTo>
                    <a:pt x="1316" y="155"/>
                  </a:lnTo>
                  <a:lnTo>
                    <a:pt x="1323" y="155"/>
                  </a:lnTo>
                  <a:lnTo>
                    <a:pt x="1330" y="156"/>
                  </a:lnTo>
                  <a:lnTo>
                    <a:pt x="1333" y="99"/>
                  </a:lnTo>
                  <a:lnTo>
                    <a:pt x="1333" y="99"/>
                  </a:lnTo>
                  <a:close/>
                  <a:moveTo>
                    <a:pt x="1434" y="41"/>
                  </a:moveTo>
                  <a:lnTo>
                    <a:pt x="1434" y="41"/>
                  </a:lnTo>
                  <a:lnTo>
                    <a:pt x="1434" y="34"/>
                  </a:lnTo>
                  <a:lnTo>
                    <a:pt x="1432" y="28"/>
                  </a:lnTo>
                  <a:lnTo>
                    <a:pt x="1428" y="22"/>
                  </a:lnTo>
                  <a:lnTo>
                    <a:pt x="1425" y="17"/>
                  </a:lnTo>
                  <a:lnTo>
                    <a:pt x="1419" y="12"/>
                  </a:lnTo>
                  <a:lnTo>
                    <a:pt x="1412" y="9"/>
                  </a:lnTo>
                  <a:lnTo>
                    <a:pt x="1406" y="7"/>
                  </a:lnTo>
                  <a:lnTo>
                    <a:pt x="1399" y="6"/>
                  </a:lnTo>
                  <a:lnTo>
                    <a:pt x="1399" y="6"/>
                  </a:lnTo>
                  <a:lnTo>
                    <a:pt x="1392" y="7"/>
                  </a:lnTo>
                  <a:lnTo>
                    <a:pt x="1385" y="10"/>
                  </a:lnTo>
                  <a:lnTo>
                    <a:pt x="1379" y="12"/>
                  </a:lnTo>
                  <a:lnTo>
                    <a:pt x="1374" y="17"/>
                  </a:lnTo>
                  <a:lnTo>
                    <a:pt x="1369" y="22"/>
                  </a:lnTo>
                  <a:lnTo>
                    <a:pt x="1367" y="28"/>
                  </a:lnTo>
                  <a:lnTo>
                    <a:pt x="1364" y="34"/>
                  </a:lnTo>
                  <a:lnTo>
                    <a:pt x="1363" y="41"/>
                  </a:lnTo>
                  <a:lnTo>
                    <a:pt x="1363" y="41"/>
                  </a:lnTo>
                  <a:lnTo>
                    <a:pt x="1364" y="48"/>
                  </a:lnTo>
                  <a:lnTo>
                    <a:pt x="1367" y="54"/>
                  </a:lnTo>
                  <a:lnTo>
                    <a:pt x="1369" y="61"/>
                  </a:lnTo>
                  <a:lnTo>
                    <a:pt x="1374" y="65"/>
                  </a:lnTo>
                  <a:lnTo>
                    <a:pt x="1379" y="70"/>
                  </a:lnTo>
                  <a:lnTo>
                    <a:pt x="1385" y="73"/>
                  </a:lnTo>
                  <a:lnTo>
                    <a:pt x="1392" y="75"/>
                  </a:lnTo>
                  <a:lnTo>
                    <a:pt x="1399" y="76"/>
                  </a:lnTo>
                  <a:lnTo>
                    <a:pt x="1399" y="76"/>
                  </a:lnTo>
                  <a:lnTo>
                    <a:pt x="1406" y="75"/>
                  </a:lnTo>
                  <a:lnTo>
                    <a:pt x="1412" y="73"/>
                  </a:lnTo>
                  <a:lnTo>
                    <a:pt x="1419" y="70"/>
                  </a:lnTo>
                  <a:lnTo>
                    <a:pt x="1425" y="65"/>
                  </a:lnTo>
                  <a:lnTo>
                    <a:pt x="1428" y="61"/>
                  </a:lnTo>
                  <a:lnTo>
                    <a:pt x="1432" y="54"/>
                  </a:lnTo>
                  <a:lnTo>
                    <a:pt x="1434" y="48"/>
                  </a:lnTo>
                  <a:lnTo>
                    <a:pt x="1434" y="41"/>
                  </a:lnTo>
                  <a:lnTo>
                    <a:pt x="1434" y="41"/>
                  </a:lnTo>
                  <a:close/>
                  <a:moveTo>
                    <a:pt x="1427" y="326"/>
                  </a:moveTo>
                  <a:lnTo>
                    <a:pt x="1427" y="104"/>
                  </a:lnTo>
                  <a:lnTo>
                    <a:pt x="1370" y="104"/>
                  </a:lnTo>
                  <a:lnTo>
                    <a:pt x="1370" y="326"/>
                  </a:lnTo>
                  <a:lnTo>
                    <a:pt x="1427" y="326"/>
                  </a:lnTo>
                  <a:lnTo>
                    <a:pt x="1427" y="326"/>
                  </a:lnTo>
                  <a:close/>
                  <a:moveTo>
                    <a:pt x="1630" y="320"/>
                  </a:moveTo>
                  <a:lnTo>
                    <a:pt x="1625" y="272"/>
                  </a:lnTo>
                  <a:lnTo>
                    <a:pt x="1625" y="272"/>
                  </a:lnTo>
                  <a:lnTo>
                    <a:pt x="1615" y="275"/>
                  </a:lnTo>
                  <a:lnTo>
                    <a:pt x="1604" y="278"/>
                  </a:lnTo>
                  <a:lnTo>
                    <a:pt x="1592" y="280"/>
                  </a:lnTo>
                  <a:lnTo>
                    <a:pt x="1581" y="280"/>
                  </a:lnTo>
                  <a:lnTo>
                    <a:pt x="1581" y="280"/>
                  </a:lnTo>
                  <a:lnTo>
                    <a:pt x="1568" y="279"/>
                  </a:lnTo>
                  <a:lnTo>
                    <a:pt x="1557" y="275"/>
                  </a:lnTo>
                  <a:lnTo>
                    <a:pt x="1548" y="270"/>
                  </a:lnTo>
                  <a:lnTo>
                    <a:pt x="1540" y="263"/>
                  </a:lnTo>
                  <a:lnTo>
                    <a:pt x="1535" y="254"/>
                  </a:lnTo>
                  <a:lnTo>
                    <a:pt x="1532" y="243"/>
                  </a:lnTo>
                  <a:lnTo>
                    <a:pt x="1529" y="231"/>
                  </a:lnTo>
                  <a:lnTo>
                    <a:pt x="1528" y="216"/>
                  </a:lnTo>
                  <a:lnTo>
                    <a:pt x="1528" y="216"/>
                  </a:lnTo>
                  <a:lnTo>
                    <a:pt x="1529" y="202"/>
                  </a:lnTo>
                  <a:lnTo>
                    <a:pt x="1532" y="188"/>
                  </a:lnTo>
                  <a:lnTo>
                    <a:pt x="1537" y="176"/>
                  </a:lnTo>
                  <a:lnTo>
                    <a:pt x="1543" y="167"/>
                  </a:lnTo>
                  <a:lnTo>
                    <a:pt x="1550" y="158"/>
                  </a:lnTo>
                  <a:lnTo>
                    <a:pt x="1560" y="152"/>
                  </a:lnTo>
                  <a:lnTo>
                    <a:pt x="1570" y="150"/>
                  </a:lnTo>
                  <a:lnTo>
                    <a:pt x="1583" y="147"/>
                  </a:lnTo>
                  <a:lnTo>
                    <a:pt x="1583" y="147"/>
                  </a:lnTo>
                  <a:lnTo>
                    <a:pt x="1593" y="149"/>
                  </a:lnTo>
                  <a:lnTo>
                    <a:pt x="1604" y="150"/>
                  </a:lnTo>
                  <a:lnTo>
                    <a:pt x="1614" y="153"/>
                  </a:lnTo>
                  <a:lnTo>
                    <a:pt x="1624" y="15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17" y="104"/>
                  </a:lnTo>
                  <a:lnTo>
                    <a:pt x="1607" y="102"/>
                  </a:lnTo>
                  <a:lnTo>
                    <a:pt x="1595" y="100"/>
                  </a:lnTo>
                  <a:lnTo>
                    <a:pt x="1584" y="100"/>
                  </a:lnTo>
                  <a:lnTo>
                    <a:pt x="1584" y="100"/>
                  </a:lnTo>
                  <a:lnTo>
                    <a:pt x="1569" y="100"/>
                  </a:lnTo>
                  <a:lnTo>
                    <a:pt x="1556" y="103"/>
                  </a:lnTo>
                  <a:lnTo>
                    <a:pt x="1544" y="105"/>
                  </a:lnTo>
                  <a:lnTo>
                    <a:pt x="1532" y="110"/>
                  </a:lnTo>
                  <a:lnTo>
                    <a:pt x="1522" y="115"/>
                  </a:lnTo>
                  <a:lnTo>
                    <a:pt x="1513" y="121"/>
                  </a:lnTo>
                  <a:lnTo>
                    <a:pt x="1504" y="128"/>
                  </a:lnTo>
                  <a:lnTo>
                    <a:pt x="1497" y="135"/>
                  </a:lnTo>
                  <a:lnTo>
                    <a:pt x="1490" y="144"/>
                  </a:lnTo>
                  <a:lnTo>
                    <a:pt x="1485" y="153"/>
                  </a:lnTo>
                  <a:lnTo>
                    <a:pt x="1480" y="163"/>
                  </a:lnTo>
                  <a:lnTo>
                    <a:pt x="1475" y="174"/>
                  </a:lnTo>
                  <a:lnTo>
                    <a:pt x="1473" y="186"/>
                  </a:lnTo>
                  <a:lnTo>
                    <a:pt x="1470" y="197"/>
                  </a:lnTo>
                  <a:lnTo>
                    <a:pt x="1469" y="210"/>
                  </a:lnTo>
                  <a:lnTo>
                    <a:pt x="1469" y="222"/>
                  </a:lnTo>
                  <a:lnTo>
                    <a:pt x="1469" y="222"/>
                  </a:lnTo>
                  <a:lnTo>
                    <a:pt x="1469" y="237"/>
                  </a:lnTo>
                  <a:lnTo>
                    <a:pt x="1470" y="249"/>
                  </a:lnTo>
                  <a:lnTo>
                    <a:pt x="1473" y="261"/>
                  </a:lnTo>
                  <a:lnTo>
                    <a:pt x="1475" y="272"/>
                  </a:lnTo>
                  <a:lnTo>
                    <a:pt x="1480" y="281"/>
                  </a:lnTo>
                  <a:lnTo>
                    <a:pt x="1484" y="290"/>
                  </a:lnTo>
                  <a:lnTo>
                    <a:pt x="1490" y="297"/>
                  </a:lnTo>
                  <a:lnTo>
                    <a:pt x="1496" y="304"/>
                  </a:lnTo>
                  <a:lnTo>
                    <a:pt x="1503" y="310"/>
                  </a:lnTo>
                  <a:lnTo>
                    <a:pt x="1510" y="316"/>
                  </a:lnTo>
                  <a:lnTo>
                    <a:pt x="1519" y="320"/>
                  </a:lnTo>
                  <a:lnTo>
                    <a:pt x="1527" y="324"/>
                  </a:lnTo>
                  <a:lnTo>
                    <a:pt x="1537" y="326"/>
                  </a:lnTo>
                  <a:lnTo>
                    <a:pt x="1546" y="328"/>
                  </a:lnTo>
                  <a:lnTo>
                    <a:pt x="1557" y="330"/>
                  </a:lnTo>
                  <a:lnTo>
                    <a:pt x="1569" y="330"/>
                  </a:lnTo>
                  <a:lnTo>
                    <a:pt x="1569" y="330"/>
                  </a:lnTo>
                  <a:lnTo>
                    <a:pt x="1586" y="330"/>
                  </a:lnTo>
                  <a:lnTo>
                    <a:pt x="1602" y="327"/>
                  </a:lnTo>
                  <a:lnTo>
                    <a:pt x="1616" y="324"/>
                  </a:lnTo>
                  <a:lnTo>
                    <a:pt x="1630" y="320"/>
                  </a:lnTo>
                  <a:lnTo>
                    <a:pt x="1630" y="320"/>
                  </a:lnTo>
                  <a:close/>
                  <a:moveTo>
                    <a:pt x="1866" y="326"/>
                  </a:moveTo>
                  <a:lnTo>
                    <a:pt x="1866" y="170"/>
                  </a:lnTo>
                  <a:lnTo>
                    <a:pt x="1866" y="170"/>
                  </a:lnTo>
                  <a:lnTo>
                    <a:pt x="1866" y="156"/>
                  </a:lnTo>
                  <a:lnTo>
                    <a:pt x="1863" y="143"/>
                  </a:lnTo>
                  <a:lnTo>
                    <a:pt x="1859" y="131"/>
                  </a:lnTo>
                  <a:lnTo>
                    <a:pt x="1853" y="121"/>
                  </a:lnTo>
                  <a:lnTo>
                    <a:pt x="1848" y="116"/>
                  </a:lnTo>
                  <a:lnTo>
                    <a:pt x="1843" y="111"/>
                  </a:lnTo>
                  <a:lnTo>
                    <a:pt x="1838" y="108"/>
                  </a:lnTo>
                  <a:lnTo>
                    <a:pt x="1832" y="105"/>
                  </a:lnTo>
                  <a:lnTo>
                    <a:pt x="1825" y="103"/>
                  </a:lnTo>
                  <a:lnTo>
                    <a:pt x="1818" y="100"/>
                  </a:lnTo>
                  <a:lnTo>
                    <a:pt x="1809" y="99"/>
                  </a:lnTo>
                  <a:lnTo>
                    <a:pt x="1801" y="99"/>
                  </a:lnTo>
                  <a:lnTo>
                    <a:pt x="1801" y="99"/>
                  </a:lnTo>
                  <a:lnTo>
                    <a:pt x="1788" y="100"/>
                  </a:lnTo>
                  <a:lnTo>
                    <a:pt x="1777" y="103"/>
                  </a:lnTo>
                  <a:lnTo>
                    <a:pt x="1766" y="106"/>
                  </a:lnTo>
                  <a:lnTo>
                    <a:pt x="1756" y="111"/>
                  </a:lnTo>
                  <a:lnTo>
                    <a:pt x="1748" y="117"/>
                  </a:lnTo>
                  <a:lnTo>
                    <a:pt x="1739" y="123"/>
                  </a:lnTo>
                  <a:lnTo>
                    <a:pt x="1733" y="132"/>
                  </a:lnTo>
                  <a:lnTo>
                    <a:pt x="1728" y="141"/>
                  </a:lnTo>
                  <a:lnTo>
                    <a:pt x="1727" y="140"/>
                  </a:lnTo>
                  <a:lnTo>
                    <a:pt x="1727" y="140"/>
                  </a:lnTo>
                  <a:lnTo>
                    <a:pt x="1728" y="129"/>
                  </a:lnTo>
                  <a:lnTo>
                    <a:pt x="1730" y="118"/>
                  </a:lnTo>
                  <a:lnTo>
                    <a:pt x="1731" y="96"/>
                  </a:lnTo>
                  <a:lnTo>
                    <a:pt x="1731" y="0"/>
                  </a:lnTo>
                  <a:lnTo>
                    <a:pt x="1674" y="0"/>
                  </a:lnTo>
                  <a:lnTo>
                    <a:pt x="1674" y="326"/>
                  </a:lnTo>
                  <a:lnTo>
                    <a:pt x="1731" y="326"/>
                  </a:lnTo>
                  <a:lnTo>
                    <a:pt x="1731" y="219"/>
                  </a:lnTo>
                  <a:lnTo>
                    <a:pt x="1731" y="219"/>
                  </a:lnTo>
                  <a:lnTo>
                    <a:pt x="1732" y="204"/>
                  </a:lnTo>
                  <a:lnTo>
                    <a:pt x="1734" y="191"/>
                  </a:lnTo>
                  <a:lnTo>
                    <a:pt x="1739" y="179"/>
                  </a:lnTo>
                  <a:lnTo>
                    <a:pt x="1747" y="168"/>
                  </a:lnTo>
                  <a:lnTo>
                    <a:pt x="1754" y="159"/>
                  </a:lnTo>
                  <a:lnTo>
                    <a:pt x="1762" y="153"/>
                  </a:lnTo>
                  <a:lnTo>
                    <a:pt x="1772" y="149"/>
                  </a:lnTo>
                  <a:lnTo>
                    <a:pt x="1778" y="147"/>
                  </a:lnTo>
                  <a:lnTo>
                    <a:pt x="1783" y="147"/>
                  </a:lnTo>
                  <a:lnTo>
                    <a:pt x="1783" y="147"/>
                  </a:lnTo>
                  <a:lnTo>
                    <a:pt x="1790" y="147"/>
                  </a:lnTo>
                  <a:lnTo>
                    <a:pt x="1796" y="150"/>
                  </a:lnTo>
                  <a:lnTo>
                    <a:pt x="1801" y="152"/>
                  </a:lnTo>
                  <a:lnTo>
                    <a:pt x="1804" y="157"/>
                  </a:lnTo>
                  <a:lnTo>
                    <a:pt x="1807" y="162"/>
                  </a:lnTo>
                  <a:lnTo>
                    <a:pt x="1808" y="169"/>
                  </a:lnTo>
                  <a:lnTo>
                    <a:pt x="1809" y="176"/>
                  </a:lnTo>
                  <a:lnTo>
                    <a:pt x="1810" y="184"/>
                  </a:lnTo>
                  <a:lnTo>
                    <a:pt x="1810" y="326"/>
                  </a:lnTo>
                  <a:lnTo>
                    <a:pt x="1866" y="326"/>
                  </a:lnTo>
                  <a:lnTo>
                    <a:pt x="1866" y="326"/>
                  </a:lnTo>
                  <a:close/>
                  <a:moveTo>
                    <a:pt x="2044" y="325"/>
                  </a:moveTo>
                  <a:lnTo>
                    <a:pt x="2044" y="279"/>
                  </a:lnTo>
                  <a:lnTo>
                    <a:pt x="2044" y="279"/>
                  </a:lnTo>
                  <a:lnTo>
                    <a:pt x="2031" y="281"/>
                  </a:lnTo>
                  <a:lnTo>
                    <a:pt x="2017" y="283"/>
                  </a:lnTo>
                  <a:lnTo>
                    <a:pt x="2017" y="283"/>
                  </a:lnTo>
                  <a:lnTo>
                    <a:pt x="2011" y="281"/>
                  </a:lnTo>
                  <a:lnTo>
                    <a:pt x="2005" y="280"/>
                  </a:lnTo>
                  <a:lnTo>
                    <a:pt x="2000" y="278"/>
                  </a:lnTo>
                  <a:lnTo>
                    <a:pt x="1996" y="274"/>
                  </a:lnTo>
                  <a:lnTo>
                    <a:pt x="1994" y="269"/>
                  </a:lnTo>
                  <a:lnTo>
                    <a:pt x="1992" y="263"/>
                  </a:lnTo>
                  <a:lnTo>
                    <a:pt x="1991" y="256"/>
                  </a:lnTo>
                  <a:lnTo>
                    <a:pt x="1991" y="245"/>
                  </a:lnTo>
                  <a:lnTo>
                    <a:pt x="1991" y="149"/>
                  </a:lnTo>
                  <a:lnTo>
                    <a:pt x="2044" y="149"/>
                  </a:lnTo>
                  <a:lnTo>
                    <a:pt x="2044" y="104"/>
                  </a:lnTo>
                  <a:lnTo>
                    <a:pt x="1991" y="104"/>
                  </a:lnTo>
                  <a:lnTo>
                    <a:pt x="1991" y="21"/>
                  </a:lnTo>
                  <a:lnTo>
                    <a:pt x="1933" y="36"/>
                  </a:lnTo>
                  <a:lnTo>
                    <a:pt x="1933" y="104"/>
                  </a:lnTo>
                  <a:lnTo>
                    <a:pt x="1896" y="104"/>
                  </a:lnTo>
                  <a:lnTo>
                    <a:pt x="1896" y="149"/>
                  </a:lnTo>
                  <a:lnTo>
                    <a:pt x="1935" y="149"/>
                  </a:lnTo>
                  <a:lnTo>
                    <a:pt x="1935" y="261"/>
                  </a:lnTo>
                  <a:lnTo>
                    <a:pt x="1935" y="261"/>
                  </a:lnTo>
                  <a:lnTo>
                    <a:pt x="1935" y="279"/>
                  </a:lnTo>
                  <a:lnTo>
                    <a:pt x="1937" y="293"/>
                  </a:lnTo>
                  <a:lnTo>
                    <a:pt x="1942" y="305"/>
                  </a:lnTo>
                  <a:lnTo>
                    <a:pt x="1944" y="310"/>
                  </a:lnTo>
                  <a:lnTo>
                    <a:pt x="1948" y="315"/>
                  </a:lnTo>
                  <a:lnTo>
                    <a:pt x="1951" y="319"/>
                  </a:lnTo>
                  <a:lnTo>
                    <a:pt x="1956" y="322"/>
                  </a:lnTo>
                  <a:lnTo>
                    <a:pt x="1962" y="325"/>
                  </a:lnTo>
                  <a:lnTo>
                    <a:pt x="1967" y="327"/>
                  </a:lnTo>
                  <a:lnTo>
                    <a:pt x="1982" y="330"/>
                  </a:lnTo>
                  <a:lnTo>
                    <a:pt x="1999" y="331"/>
                  </a:lnTo>
                  <a:lnTo>
                    <a:pt x="1999" y="331"/>
                  </a:lnTo>
                  <a:lnTo>
                    <a:pt x="2011" y="330"/>
                  </a:lnTo>
                  <a:lnTo>
                    <a:pt x="2023" y="328"/>
                  </a:lnTo>
                  <a:lnTo>
                    <a:pt x="2044" y="325"/>
                  </a:lnTo>
                  <a:lnTo>
                    <a:pt x="2044" y="325"/>
                  </a:lnTo>
                  <a:close/>
                  <a:moveTo>
                    <a:pt x="2412" y="209"/>
                  </a:moveTo>
                  <a:lnTo>
                    <a:pt x="2412" y="24"/>
                  </a:lnTo>
                  <a:lnTo>
                    <a:pt x="2354" y="24"/>
                  </a:lnTo>
                  <a:lnTo>
                    <a:pt x="2354" y="213"/>
                  </a:lnTo>
                  <a:lnTo>
                    <a:pt x="2354" y="213"/>
                  </a:lnTo>
                  <a:lnTo>
                    <a:pt x="2353" y="231"/>
                  </a:lnTo>
                  <a:lnTo>
                    <a:pt x="2351" y="245"/>
                  </a:lnTo>
                  <a:lnTo>
                    <a:pt x="2346" y="257"/>
                  </a:lnTo>
                  <a:lnTo>
                    <a:pt x="2343" y="262"/>
                  </a:lnTo>
                  <a:lnTo>
                    <a:pt x="2340" y="267"/>
                  </a:lnTo>
                  <a:lnTo>
                    <a:pt x="2335" y="270"/>
                  </a:lnTo>
                  <a:lnTo>
                    <a:pt x="2330" y="274"/>
                  </a:lnTo>
                  <a:lnTo>
                    <a:pt x="2325" y="277"/>
                  </a:lnTo>
                  <a:lnTo>
                    <a:pt x="2319" y="279"/>
                  </a:lnTo>
                  <a:lnTo>
                    <a:pt x="2306" y="281"/>
                  </a:lnTo>
                  <a:lnTo>
                    <a:pt x="2290" y="283"/>
                  </a:lnTo>
                  <a:lnTo>
                    <a:pt x="2290" y="283"/>
                  </a:lnTo>
                  <a:lnTo>
                    <a:pt x="2273" y="281"/>
                  </a:lnTo>
                  <a:lnTo>
                    <a:pt x="2266" y="280"/>
                  </a:lnTo>
                  <a:lnTo>
                    <a:pt x="2260" y="278"/>
                  </a:lnTo>
                  <a:lnTo>
                    <a:pt x="2254" y="275"/>
                  </a:lnTo>
                  <a:lnTo>
                    <a:pt x="2249" y="272"/>
                  </a:lnTo>
                  <a:lnTo>
                    <a:pt x="2245" y="268"/>
                  </a:lnTo>
                  <a:lnTo>
                    <a:pt x="2241" y="264"/>
                  </a:lnTo>
                  <a:lnTo>
                    <a:pt x="2235" y="255"/>
                  </a:lnTo>
                  <a:lnTo>
                    <a:pt x="2231" y="244"/>
                  </a:lnTo>
                  <a:lnTo>
                    <a:pt x="2229" y="232"/>
                  </a:lnTo>
                  <a:lnTo>
                    <a:pt x="2229" y="219"/>
                  </a:lnTo>
                  <a:lnTo>
                    <a:pt x="2229" y="24"/>
                  </a:lnTo>
                  <a:lnTo>
                    <a:pt x="2171" y="24"/>
                  </a:lnTo>
                  <a:lnTo>
                    <a:pt x="2171" y="221"/>
                  </a:lnTo>
                  <a:lnTo>
                    <a:pt x="2171" y="221"/>
                  </a:lnTo>
                  <a:lnTo>
                    <a:pt x="2172" y="243"/>
                  </a:lnTo>
                  <a:lnTo>
                    <a:pt x="2173" y="254"/>
                  </a:lnTo>
                  <a:lnTo>
                    <a:pt x="2176" y="263"/>
                  </a:lnTo>
                  <a:lnTo>
                    <a:pt x="2178" y="273"/>
                  </a:lnTo>
                  <a:lnTo>
                    <a:pt x="2182" y="281"/>
                  </a:lnTo>
                  <a:lnTo>
                    <a:pt x="2187" y="290"/>
                  </a:lnTo>
                  <a:lnTo>
                    <a:pt x="2193" y="298"/>
                  </a:lnTo>
                  <a:lnTo>
                    <a:pt x="2200" y="305"/>
                  </a:lnTo>
                  <a:lnTo>
                    <a:pt x="2208" y="312"/>
                  </a:lnTo>
                  <a:lnTo>
                    <a:pt x="2218" y="318"/>
                  </a:lnTo>
                  <a:lnTo>
                    <a:pt x="2229" y="322"/>
                  </a:lnTo>
                  <a:lnTo>
                    <a:pt x="2241" y="326"/>
                  </a:lnTo>
                  <a:lnTo>
                    <a:pt x="2254" y="328"/>
                  </a:lnTo>
                  <a:lnTo>
                    <a:pt x="2270" y="331"/>
                  </a:lnTo>
                  <a:lnTo>
                    <a:pt x="2287" y="331"/>
                  </a:lnTo>
                  <a:lnTo>
                    <a:pt x="2287" y="331"/>
                  </a:lnTo>
                  <a:lnTo>
                    <a:pt x="2301" y="331"/>
                  </a:lnTo>
                  <a:lnTo>
                    <a:pt x="2314" y="330"/>
                  </a:lnTo>
                  <a:lnTo>
                    <a:pt x="2328" y="327"/>
                  </a:lnTo>
                  <a:lnTo>
                    <a:pt x="2340" y="324"/>
                  </a:lnTo>
                  <a:lnTo>
                    <a:pt x="2351" y="319"/>
                  </a:lnTo>
                  <a:lnTo>
                    <a:pt x="2361" y="314"/>
                  </a:lnTo>
                  <a:lnTo>
                    <a:pt x="2371" y="308"/>
                  </a:lnTo>
                  <a:lnTo>
                    <a:pt x="2380" y="301"/>
                  </a:lnTo>
                  <a:lnTo>
                    <a:pt x="2387" y="293"/>
                  </a:lnTo>
                  <a:lnTo>
                    <a:pt x="2393" y="284"/>
                  </a:lnTo>
                  <a:lnTo>
                    <a:pt x="2399" y="274"/>
                  </a:lnTo>
                  <a:lnTo>
                    <a:pt x="2404" y="263"/>
                  </a:lnTo>
                  <a:lnTo>
                    <a:pt x="2407" y="251"/>
                  </a:lnTo>
                  <a:lnTo>
                    <a:pt x="2410" y="238"/>
                  </a:lnTo>
                  <a:lnTo>
                    <a:pt x="2411" y="225"/>
                  </a:lnTo>
                  <a:lnTo>
                    <a:pt x="2412" y="209"/>
                  </a:lnTo>
                  <a:lnTo>
                    <a:pt x="2412" y="209"/>
                  </a:lnTo>
                  <a:close/>
                  <a:moveTo>
                    <a:pt x="2804" y="326"/>
                  </a:moveTo>
                  <a:lnTo>
                    <a:pt x="2757" y="24"/>
                  </a:lnTo>
                  <a:lnTo>
                    <a:pt x="2689" y="24"/>
                  </a:lnTo>
                  <a:lnTo>
                    <a:pt x="2638" y="180"/>
                  </a:lnTo>
                  <a:lnTo>
                    <a:pt x="2638" y="180"/>
                  </a:lnTo>
                  <a:lnTo>
                    <a:pt x="2628" y="211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21" y="243"/>
                  </a:lnTo>
                  <a:lnTo>
                    <a:pt x="2614" y="211"/>
                  </a:lnTo>
                  <a:lnTo>
                    <a:pt x="2604" y="180"/>
                  </a:lnTo>
                  <a:lnTo>
                    <a:pt x="2553" y="24"/>
                  </a:lnTo>
                  <a:lnTo>
                    <a:pt x="2486" y="24"/>
                  </a:lnTo>
                  <a:lnTo>
                    <a:pt x="2440" y="326"/>
                  </a:lnTo>
                  <a:lnTo>
                    <a:pt x="2498" y="326"/>
                  </a:lnTo>
                  <a:lnTo>
                    <a:pt x="2515" y="187"/>
                  </a:lnTo>
                  <a:lnTo>
                    <a:pt x="2515" y="187"/>
                  </a:lnTo>
                  <a:lnTo>
                    <a:pt x="2519" y="149"/>
                  </a:lnTo>
                  <a:lnTo>
                    <a:pt x="2523" y="110"/>
                  </a:lnTo>
                  <a:lnTo>
                    <a:pt x="2524" y="110"/>
                  </a:lnTo>
                  <a:lnTo>
                    <a:pt x="2524" y="110"/>
                  </a:lnTo>
                  <a:lnTo>
                    <a:pt x="2528" y="129"/>
                  </a:lnTo>
                  <a:lnTo>
                    <a:pt x="2533" y="149"/>
                  </a:lnTo>
                  <a:lnTo>
                    <a:pt x="2544" y="186"/>
                  </a:lnTo>
                  <a:lnTo>
                    <a:pt x="2589" y="326"/>
                  </a:lnTo>
                  <a:lnTo>
                    <a:pt x="2647" y="326"/>
                  </a:lnTo>
                  <a:lnTo>
                    <a:pt x="2694" y="175"/>
                  </a:lnTo>
                  <a:lnTo>
                    <a:pt x="2694" y="175"/>
                  </a:lnTo>
                  <a:lnTo>
                    <a:pt x="2704" y="141"/>
                  </a:lnTo>
                  <a:lnTo>
                    <a:pt x="2711" y="110"/>
                  </a:lnTo>
                  <a:lnTo>
                    <a:pt x="2712" y="110"/>
                  </a:lnTo>
                  <a:lnTo>
                    <a:pt x="2712" y="110"/>
                  </a:lnTo>
                  <a:lnTo>
                    <a:pt x="2716" y="144"/>
                  </a:lnTo>
                  <a:lnTo>
                    <a:pt x="2722" y="182"/>
                  </a:lnTo>
                  <a:lnTo>
                    <a:pt x="2743" y="326"/>
                  </a:lnTo>
                  <a:lnTo>
                    <a:pt x="2804" y="326"/>
                  </a:lnTo>
                  <a:lnTo>
                    <a:pt x="2804" y="326"/>
                  </a:lnTo>
                  <a:close/>
                  <a:moveTo>
                    <a:pt x="3043" y="316"/>
                  </a:moveTo>
                  <a:lnTo>
                    <a:pt x="3036" y="264"/>
                  </a:lnTo>
                  <a:lnTo>
                    <a:pt x="3036" y="264"/>
                  </a:lnTo>
                  <a:lnTo>
                    <a:pt x="3022" y="269"/>
                  </a:lnTo>
                  <a:lnTo>
                    <a:pt x="3008" y="274"/>
                  </a:lnTo>
                  <a:lnTo>
                    <a:pt x="2992" y="277"/>
                  </a:lnTo>
                  <a:lnTo>
                    <a:pt x="2978" y="278"/>
                  </a:lnTo>
                  <a:lnTo>
                    <a:pt x="2978" y="278"/>
                  </a:lnTo>
                  <a:lnTo>
                    <a:pt x="2967" y="277"/>
                  </a:lnTo>
                  <a:lnTo>
                    <a:pt x="2956" y="275"/>
                  </a:lnTo>
                  <a:lnTo>
                    <a:pt x="2946" y="274"/>
                  </a:lnTo>
                  <a:lnTo>
                    <a:pt x="2938" y="270"/>
                  </a:lnTo>
                  <a:lnTo>
                    <a:pt x="2931" y="267"/>
                  </a:lnTo>
                  <a:lnTo>
                    <a:pt x="2923" y="262"/>
                  </a:lnTo>
                  <a:lnTo>
                    <a:pt x="2916" y="257"/>
                  </a:lnTo>
                  <a:lnTo>
                    <a:pt x="2911" y="251"/>
                  </a:lnTo>
                  <a:lnTo>
                    <a:pt x="2905" y="244"/>
                  </a:lnTo>
                  <a:lnTo>
                    <a:pt x="2902" y="237"/>
                  </a:lnTo>
                  <a:lnTo>
                    <a:pt x="2898" y="228"/>
                  </a:lnTo>
                  <a:lnTo>
                    <a:pt x="2894" y="219"/>
                  </a:lnTo>
                  <a:lnTo>
                    <a:pt x="2892" y="209"/>
                  </a:lnTo>
                  <a:lnTo>
                    <a:pt x="2891" y="198"/>
                  </a:lnTo>
                  <a:lnTo>
                    <a:pt x="2890" y="175"/>
                  </a:lnTo>
                  <a:lnTo>
                    <a:pt x="2890" y="175"/>
                  </a:lnTo>
                  <a:lnTo>
                    <a:pt x="2891" y="155"/>
                  </a:lnTo>
                  <a:lnTo>
                    <a:pt x="2892" y="144"/>
                  </a:lnTo>
                  <a:lnTo>
                    <a:pt x="2894" y="135"/>
                  </a:lnTo>
                  <a:lnTo>
                    <a:pt x="2898" y="126"/>
                  </a:lnTo>
                  <a:lnTo>
                    <a:pt x="2902" y="117"/>
                  </a:lnTo>
                  <a:lnTo>
                    <a:pt x="2905" y="110"/>
                  </a:lnTo>
                  <a:lnTo>
                    <a:pt x="2910" y="103"/>
                  </a:lnTo>
                  <a:lnTo>
                    <a:pt x="2916" y="97"/>
                  </a:lnTo>
                  <a:lnTo>
                    <a:pt x="2922" y="91"/>
                  </a:lnTo>
                  <a:lnTo>
                    <a:pt x="2929" y="86"/>
                  </a:lnTo>
                  <a:lnTo>
                    <a:pt x="2937" y="82"/>
                  </a:lnTo>
                  <a:lnTo>
                    <a:pt x="2945" y="79"/>
                  </a:lnTo>
                  <a:lnTo>
                    <a:pt x="2954" y="76"/>
                  </a:lnTo>
                  <a:lnTo>
                    <a:pt x="2963" y="75"/>
                  </a:lnTo>
                  <a:lnTo>
                    <a:pt x="2974" y="74"/>
                  </a:lnTo>
                  <a:lnTo>
                    <a:pt x="2974" y="74"/>
                  </a:lnTo>
                  <a:lnTo>
                    <a:pt x="2989" y="75"/>
                  </a:lnTo>
                  <a:lnTo>
                    <a:pt x="3004" y="76"/>
                  </a:lnTo>
                  <a:lnTo>
                    <a:pt x="3019" y="80"/>
                  </a:lnTo>
                  <a:lnTo>
                    <a:pt x="3034" y="83"/>
                  </a:lnTo>
                  <a:lnTo>
                    <a:pt x="3040" y="30"/>
                  </a:lnTo>
                  <a:lnTo>
                    <a:pt x="3040" y="30"/>
                  </a:lnTo>
                  <a:lnTo>
                    <a:pt x="3025" y="27"/>
                  </a:lnTo>
                  <a:lnTo>
                    <a:pt x="3009" y="24"/>
                  </a:lnTo>
                  <a:lnTo>
                    <a:pt x="2993" y="23"/>
                  </a:lnTo>
                  <a:lnTo>
                    <a:pt x="2976" y="23"/>
                  </a:lnTo>
                  <a:lnTo>
                    <a:pt x="2976" y="23"/>
                  </a:lnTo>
                  <a:lnTo>
                    <a:pt x="2958" y="23"/>
                  </a:lnTo>
                  <a:lnTo>
                    <a:pt x="2942" y="26"/>
                  </a:lnTo>
                  <a:lnTo>
                    <a:pt x="2926" y="29"/>
                  </a:lnTo>
                  <a:lnTo>
                    <a:pt x="2910" y="34"/>
                  </a:lnTo>
                  <a:lnTo>
                    <a:pt x="2897" y="41"/>
                  </a:lnTo>
                  <a:lnTo>
                    <a:pt x="2885" y="48"/>
                  </a:lnTo>
                  <a:lnTo>
                    <a:pt x="2874" y="58"/>
                  </a:lnTo>
                  <a:lnTo>
                    <a:pt x="2863" y="68"/>
                  </a:lnTo>
                  <a:lnTo>
                    <a:pt x="2855" y="80"/>
                  </a:lnTo>
                  <a:lnTo>
                    <a:pt x="2847" y="92"/>
                  </a:lnTo>
                  <a:lnTo>
                    <a:pt x="2840" y="105"/>
                  </a:lnTo>
                  <a:lnTo>
                    <a:pt x="2835" y="120"/>
                  </a:lnTo>
                  <a:lnTo>
                    <a:pt x="2831" y="134"/>
                  </a:lnTo>
                  <a:lnTo>
                    <a:pt x="2828" y="151"/>
                  </a:lnTo>
                  <a:lnTo>
                    <a:pt x="2827" y="168"/>
                  </a:lnTo>
                  <a:lnTo>
                    <a:pt x="2826" y="185"/>
                  </a:lnTo>
                  <a:lnTo>
                    <a:pt x="2826" y="185"/>
                  </a:lnTo>
                  <a:lnTo>
                    <a:pt x="2826" y="199"/>
                  </a:lnTo>
                  <a:lnTo>
                    <a:pt x="2828" y="213"/>
                  </a:lnTo>
                  <a:lnTo>
                    <a:pt x="2829" y="226"/>
                  </a:lnTo>
                  <a:lnTo>
                    <a:pt x="2833" y="239"/>
                  </a:lnTo>
                  <a:lnTo>
                    <a:pt x="2837" y="252"/>
                  </a:lnTo>
                  <a:lnTo>
                    <a:pt x="2843" y="263"/>
                  </a:lnTo>
                  <a:lnTo>
                    <a:pt x="2849" y="275"/>
                  </a:lnTo>
                  <a:lnTo>
                    <a:pt x="2856" y="286"/>
                  </a:lnTo>
                  <a:lnTo>
                    <a:pt x="2864" y="296"/>
                  </a:lnTo>
                  <a:lnTo>
                    <a:pt x="2875" y="304"/>
                  </a:lnTo>
                  <a:lnTo>
                    <a:pt x="2886" y="312"/>
                  </a:lnTo>
                  <a:lnTo>
                    <a:pt x="2899" y="318"/>
                  </a:lnTo>
                  <a:lnTo>
                    <a:pt x="2913" y="324"/>
                  </a:lnTo>
                  <a:lnTo>
                    <a:pt x="2928" y="327"/>
                  </a:lnTo>
                  <a:lnTo>
                    <a:pt x="2946" y="330"/>
                  </a:lnTo>
                  <a:lnTo>
                    <a:pt x="2964" y="330"/>
                  </a:lnTo>
                  <a:lnTo>
                    <a:pt x="2964" y="330"/>
                  </a:lnTo>
                  <a:lnTo>
                    <a:pt x="2986" y="330"/>
                  </a:lnTo>
                  <a:lnTo>
                    <a:pt x="3005" y="326"/>
                  </a:lnTo>
                  <a:lnTo>
                    <a:pt x="3025" y="322"/>
                  </a:lnTo>
                  <a:lnTo>
                    <a:pt x="3043" y="316"/>
                  </a:lnTo>
                  <a:lnTo>
                    <a:pt x="3043" y="316"/>
                  </a:lnTo>
                  <a:close/>
                  <a:moveTo>
                    <a:pt x="3249" y="194"/>
                  </a:moveTo>
                  <a:lnTo>
                    <a:pt x="3249" y="150"/>
                  </a:lnTo>
                  <a:lnTo>
                    <a:pt x="3184" y="150"/>
                  </a:lnTo>
                  <a:lnTo>
                    <a:pt x="3184" y="83"/>
                  </a:lnTo>
                  <a:lnTo>
                    <a:pt x="3134" y="83"/>
                  </a:lnTo>
                  <a:lnTo>
                    <a:pt x="3134" y="150"/>
                  </a:lnTo>
                  <a:lnTo>
                    <a:pt x="3069" y="150"/>
                  </a:lnTo>
                  <a:lnTo>
                    <a:pt x="3069" y="194"/>
                  </a:lnTo>
                  <a:lnTo>
                    <a:pt x="3134" y="194"/>
                  </a:lnTo>
                  <a:lnTo>
                    <a:pt x="3134" y="261"/>
                  </a:lnTo>
                  <a:lnTo>
                    <a:pt x="3184" y="261"/>
                  </a:lnTo>
                  <a:lnTo>
                    <a:pt x="3184" y="194"/>
                  </a:lnTo>
                  <a:lnTo>
                    <a:pt x="3249" y="194"/>
                  </a:lnTo>
                  <a:lnTo>
                    <a:pt x="3249" y="194"/>
                  </a:lnTo>
                  <a:close/>
                </a:path>
              </a:pathLst>
            </a:custGeom>
            <a:solidFill>
              <a:srgbClr val="004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6150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4" r:id="rId3"/>
    <p:sldLayoutId id="2147483650" r:id="rId4"/>
    <p:sldLayoutId id="2147483652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heSansOffice LF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Office LF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heSansOffice LF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Office LF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heSansOffice LF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heSansOffice LF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000"/>
              <a:t>Flore </a:t>
            </a:r>
            <a:r>
              <a:rPr lang="nl-NL" sz="2000" smtClean="0"/>
              <a:t>Engels</a:t>
            </a:r>
            <a:endParaRPr lang="nl-NL" sz="2000" dirty="0"/>
          </a:p>
          <a:p>
            <a:r>
              <a:rPr lang="nl-NL" sz="2000" dirty="0"/>
              <a:t>Kinderarts-</a:t>
            </a:r>
            <a:r>
              <a:rPr lang="nl-NL" sz="2000" dirty="0" err="1"/>
              <a:t>nefroloog</a:t>
            </a:r>
            <a:r>
              <a:rPr lang="nl-NL" sz="2000" dirty="0"/>
              <a:t> </a:t>
            </a:r>
            <a:r>
              <a:rPr lang="nl-NL" sz="2000" dirty="0" smtClean="0"/>
              <a:t>Maastricht UMC</a:t>
            </a:r>
            <a:r>
              <a:rPr lang="nl-NL" sz="2000" dirty="0"/>
              <a:t>+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Syndroom van </a:t>
            </a:r>
            <a:r>
              <a:rPr lang="nl-NL" dirty="0" err="1"/>
              <a:t>Alport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5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Rode bloedcel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545932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Veranderingen </a:t>
            </a:r>
            <a:r>
              <a:rPr lang="nl-NL" dirty="0" err="1" smtClean="0"/>
              <a:t>Glomerulus</a:t>
            </a:r>
            <a:r>
              <a:rPr lang="nl-NL" dirty="0" smtClean="0"/>
              <a:t> in </a:t>
            </a:r>
            <a:r>
              <a:rPr lang="nl-NL" dirty="0" err="1" smtClean="0"/>
              <a:t>Alport</a:t>
            </a:r>
            <a:r>
              <a:rPr lang="nl-NL" dirty="0" smtClean="0"/>
              <a:t> syndroom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-1300640" y="1977178"/>
            <a:ext cx="2673684" cy="515982"/>
          </a:xfrm>
        </p:spPr>
        <p:txBody>
          <a:bodyPr/>
          <a:lstStyle/>
          <a:p>
            <a:endParaRPr lang="nl-NL"/>
          </a:p>
        </p:txBody>
      </p:sp>
      <p:pic>
        <p:nvPicPr>
          <p:cNvPr id="7170" name="46329BF9-8ABA-4CA6-A548-3DBAD0AF96A8" descr="46329BF9-8ABA-4CA6-A548-3DBAD0AF96A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583541" cy="336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8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Collageen </a:t>
            </a:r>
            <a:r>
              <a:rPr lang="nl-NL" dirty="0"/>
              <a:t>IV mutaties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Component </a:t>
            </a:r>
            <a:r>
              <a:rPr lang="nl-NL" sz="2000" dirty="0"/>
              <a:t>van de basale membranen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Nier: dunner worden en neiging van het basale membraan te scheuren, later verdikkingen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Oog: anterieur deel van de lens kapsel verliest sterkte om de lens zijn vorm te laten behouden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Oor: basaal membraan in cochlea (=slakkenhuis</a:t>
            </a:r>
            <a:r>
              <a:rPr lang="nl-NL" sz="2000" dirty="0" smtClean="0"/>
              <a:t>): verlies hoge tonen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1422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Diagnostiek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Urine analyse (</a:t>
            </a:r>
            <a:r>
              <a:rPr lang="nl-NL" sz="2000" dirty="0" err="1"/>
              <a:t>nefroloog</a:t>
            </a:r>
            <a:r>
              <a:rPr lang="nl-NL" sz="20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Gehoor test </a:t>
            </a:r>
            <a:r>
              <a:rPr lang="nl-NL" sz="2000" dirty="0"/>
              <a:t>(KNO arts)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Oogonderzoek (oogarts)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Familie </a:t>
            </a:r>
            <a:r>
              <a:rPr lang="nl-NL" sz="2000" dirty="0" smtClean="0"/>
              <a:t>geschiedenis </a:t>
            </a:r>
            <a:r>
              <a:rPr lang="nl-NL" sz="2000" dirty="0"/>
              <a:t>(klinisch geneticus) </a:t>
            </a:r>
            <a:r>
              <a:rPr lang="nl-NL" sz="2000" dirty="0" smtClean="0"/>
              <a:t>en DNA onderzoek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Nier </a:t>
            </a:r>
            <a:r>
              <a:rPr lang="nl-NL" sz="2000" dirty="0" smtClean="0"/>
              <a:t>biopt  in het verleden (nefroloog</a:t>
            </a:r>
            <a:r>
              <a:rPr lang="nl-NL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446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Diagnose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In het verleden: </a:t>
            </a:r>
            <a:r>
              <a:rPr lang="nl-NL" sz="2000" dirty="0" err="1" smtClean="0"/>
              <a:t>nierbiopt</a:t>
            </a:r>
            <a:r>
              <a:rPr lang="nl-NL" sz="2000" dirty="0" smtClean="0"/>
              <a:t>: </a:t>
            </a:r>
            <a:r>
              <a:rPr lang="nl-NL" sz="2000" dirty="0" err="1"/>
              <a:t>lammelatie</a:t>
            </a:r>
            <a:r>
              <a:rPr lang="nl-NL" sz="2000" dirty="0"/>
              <a:t> van basaalmembraan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Inmiddels is genetisch onderzoek eerste stap</a:t>
            </a:r>
            <a:endParaRPr lang="nl-NL" sz="20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Aantonen mutatie in COL4A5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Aantonen van </a:t>
            </a:r>
            <a:r>
              <a:rPr lang="nl-NL" sz="2000" dirty="0" smtClean="0"/>
              <a:t>(2) </a:t>
            </a:r>
            <a:r>
              <a:rPr lang="nl-NL" sz="2000" dirty="0"/>
              <a:t>mutaties in </a:t>
            </a:r>
            <a:r>
              <a:rPr lang="nl-NL" sz="2000" dirty="0" smtClean="0"/>
              <a:t>COL4A4 </a:t>
            </a:r>
            <a:r>
              <a:rPr lang="nl-NL" sz="2000" dirty="0"/>
              <a:t>of </a:t>
            </a:r>
            <a:r>
              <a:rPr lang="nl-NL" sz="2000" dirty="0" smtClean="0"/>
              <a:t>A3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758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Genetica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Erfelijk materiaal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In elke cel zitten 46 chromosomen, </a:t>
            </a:r>
            <a:r>
              <a:rPr lang="nl-NL" sz="2000" dirty="0" smtClean="0"/>
              <a:t>23 paren: 1-22 plus </a:t>
            </a:r>
            <a:r>
              <a:rPr lang="nl-NL" sz="2000" dirty="0" err="1" smtClean="0"/>
              <a:t>sex</a:t>
            </a:r>
            <a:r>
              <a:rPr lang="nl-NL" sz="2000" dirty="0" smtClean="0"/>
              <a:t> chromosomen (X of 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We erven van elk paar 1 chromosoom van vader en 1 van moeder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Mannen: </a:t>
            </a:r>
            <a:r>
              <a:rPr lang="nl-NL" sz="2000" dirty="0" smtClean="0"/>
              <a:t>XY: X van  moeder, Y van vader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Vrouwen:XX</a:t>
            </a:r>
            <a:r>
              <a:rPr lang="nl-NL" sz="2000" dirty="0" smtClean="0"/>
              <a:t>: X van moeder en X van vader</a:t>
            </a:r>
          </a:p>
        </p:txBody>
      </p:sp>
    </p:spTree>
    <p:extLst>
      <p:ext uri="{BB962C8B-B14F-4D97-AF65-F5344CB8AC3E}">
        <p14:creationId xmlns:p14="http://schemas.microsoft.com/office/powerpoint/2010/main" val="36058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Genetica</a:t>
            </a:r>
          </a:p>
        </p:txBody>
      </p:sp>
      <p:pic>
        <p:nvPicPr>
          <p:cNvPr id="5122" name="Picture 2" descr="De chromosomen - De website van Kevin Clijman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003923" cy="40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Genetica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212331" y="3889235"/>
            <a:ext cx="16486746" cy="8817917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098" name="Picture 2" descr="PGS - Human First IV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90402" cy="299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Genetica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Verschillende vormen van </a:t>
            </a:r>
            <a:r>
              <a:rPr lang="nl-NL" sz="2000" dirty="0" err="1" smtClean="0"/>
              <a:t>Alport</a:t>
            </a:r>
            <a:r>
              <a:rPr lang="nl-NL" sz="2000" dirty="0" smtClean="0"/>
              <a:t> Syndroom</a:t>
            </a:r>
          </a:p>
          <a:p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X-</a:t>
            </a:r>
            <a:r>
              <a:rPr lang="nl-NL" sz="2000" dirty="0" err="1" smtClean="0"/>
              <a:t>linked</a:t>
            </a:r>
            <a:r>
              <a:rPr lang="nl-NL" sz="2000" dirty="0" smtClean="0"/>
              <a:t> </a:t>
            </a:r>
            <a:r>
              <a:rPr lang="nl-NL" sz="2000" dirty="0" err="1" smtClean="0"/>
              <a:t>Alport</a:t>
            </a:r>
            <a:r>
              <a:rPr lang="nl-NL" sz="2000" dirty="0" smtClean="0"/>
              <a:t> Syndroom: 80%: klassieke vorm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Autosomaal recessief </a:t>
            </a:r>
            <a:r>
              <a:rPr lang="nl-NL" sz="2000" dirty="0" err="1" smtClean="0"/>
              <a:t>Alport</a:t>
            </a:r>
            <a:r>
              <a:rPr lang="nl-NL" sz="2000" dirty="0" smtClean="0"/>
              <a:t> syndroom: 15%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Autosomaal dominant </a:t>
            </a:r>
            <a:r>
              <a:rPr lang="nl-NL" sz="2000" dirty="0" err="1" smtClean="0"/>
              <a:t>Alport</a:t>
            </a:r>
            <a:r>
              <a:rPr lang="nl-NL" sz="2000" dirty="0" smtClean="0"/>
              <a:t> syndroom: 5%</a:t>
            </a:r>
          </a:p>
          <a:p>
            <a:r>
              <a:rPr lang="nl-NL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Als een </a:t>
            </a:r>
            <a:r>
              <a:rPr lang="nl-NL" sz="2000" dirty="0"/>
              <a:t>man een mutatie in het AS gen op zijn X chromosoom: komt de ziekte tot uiting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Als een vrouw een mutatie in het AS gen op haar X chromosoom: andere x chromosoom compenseert.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24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XLAS, mannen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22" y="1412776"/>
            <a:ext cx="4151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6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International workshop </a:t>
            </a:r>
            <a:r>
              <a:rPr lang="nl-NL" dirty="0" err="1"/>
              <a:t>Alport</a:t>
            </a:r>
            <a:r>
              <a:rPr lang="nl-NL" dirty="0"/>
              <a:t>  2017 Glasgow</a:t>
            </a:r>
          </a:p>
        </p:txBody>
      </p:sp>
      <p:pic>
        <p:nvPicPr>
          <p:cNvPr id="6" name="Picture 2" descr="H:\knf\Alport\Workshop Alport 2017\dias\Tekening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604963"/>
            <a:ext cx="5568949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XLAS, vrouwen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21" y="1412776"/>
            <a:ext cx="44269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6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X-</a:t>
            </a:r>
            <a:r>
              <a:rPr lang="nl-NL" dirty="0" err="1"/>
              <a:t>linked</a:t>
            </a:r>
            <a:r>
              <a:rPr lang="nl-NL" dirty="0"/>
              <a:t> </a:t>
            </a:r>
            <a:r>
              <a:rPr lang="nl-NL" dirty="0" err="1"/>
              <a:t>Alport</a:t>
            </a:r>
            <a:r>
              <a:rPr lang="nl-NL" dirty="0"/>
              <a:t> syndroom (XLAS)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80-85% van </a:t>
            </a:r>
            <a:r>
              <a:rPr lang="nl-NL" dirty="0" err="1"/>
              <a:t>Alport</a:t>
            </a:r>
            <a:r>
              <a:rPr lang="nl-NL" dirty="0"/>
              <a:t> Syndroom </a:t>
            </a:r>
            <a:r>
              <a:rPr lang="nl-NL" dirty="0" err="1"/>
              <a:t>patienten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15% mutaties de </a:t>
            </a:r>
            <a:r>
              <a:rPr lang="nl-NL" dirty="0" err="1"/>
              <a:t>novo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Mutatie op COL4A5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Mutatie ligt op het X-chromosoom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Mannen ernstiger aangedaan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Mannen, op 40 jarige leeftijd</a:t>
            </a:r>
          </a:p>
          <a:p>
            <a:pPr lvl="1"/>
            <a:r>
              <a:rPr lang="nl-NL" dirty="0"/>
              <a:t>90% nierfalen </a:t>
            </a:r>
          </a:p>
          <a:p>
            <a:pPr lvl="1"/>
            <a:r>
              <a:rPr lang="nl-NL" dirty="0"/>
              <a:t>70% </a:t>
            </a:r>
            <a:r>
              <a:rPr lang="nl-NL" dirty="0" err="1"/>
              <a:t>gehoorsverlies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30% </a:t>
            </a:r>
            <a:r>
              <a:rPr lang="nl-NL" dirty="0" err="1"/>
              <a:t>lenticonus</a:t>
            </a:r>
            <a:r>
              <a:rPr lang="nl-NL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Vrouwen: zeer wisselende kliniek, 8% uiteindelijk nierfalen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58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Autosomaal recessief AS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11" y="1412776"/>
            <a:ext cx="48846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4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Autosomaal recessief AS (ARAS)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Mutatie in </a:t>
            </a:r>
            <a:r>
              <a:rPr lang="nl-NL" sz="2000" dirty="0" smtClean="0"/>
              <a:t>COL4A3 en </a:t>
            </a:r>
            <a:r>
              <a:rPr lang="nl-NL" sz="2000" dirty="0"/>
              <a:t>COL4A4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Mannen en vrouwen zijn gelijk </a:t>
            </a:r>
            <a:r>
              <a:rPr lang="nl-NL" sz="2000" dirty="0" smtClean="0"/>
              <a:t>aangedaan, uit zich als XLAS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Van beide ouders een mutatie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Kinderen hebben 25% kans om aangedaan te </a:t>
            </a:r>
            <a:r>
              <a:rPr lang="nl-NL" sz="2000" dirty="0" smtClean="0"/>
              <a:t>zijn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7248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Autosomaal dominant AS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73" y="1412776"/>
            <a:ext cx="38258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7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Autosomaal dominant AS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Mutatie van </a:t>
            </a:r>
            <a:r>
              <a:rPr lang="nl-NL" sz="2000" dirty="0" smtClean="0"/>
              <a:t>COL4A3 </a:t>
            </a:r>
            <a:r>
              <a:rPr lang="nl-NL" sz="2000" dirty="0"/>
              <a:t>of </a:t>
            </a:r>
            <a:r>
              <a:rPr lang="nl-NL" sz="2000" dirty="0" smtClean="0"/>
              <a:t>COL4A4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Op latere leeftijd chronische </a:t>
            </a:r>
            <a:r>
              <a:rPr lang="nl-NL" sz="2000" dirty="0" err="1"/>
              <a:t>nierinsufficientie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Mannen en vrouwen zijn gelijk aangedaan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Kinderen hebben 50% kans om aangedaan te zijn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6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Genetisch onderzoek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Sluitende diagnose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Klinische prognose voorspelling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Genetische counseling 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- Familie </a:t>
            </a:r>
            <a:r>
              <a:rPr lang="nl-NL" sz="2000" dirty="0"/>
              <a:t>diagnostiek/ planning 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- Prenatale</a:t>
            </a:r>
            <a:r>
              <a:rPr lang="nl-NL" sz="2000" dirty="0"/>
              <a:t>/ </a:t>
            </a:r>
            <a:r>
              <a:rPr lang="nl-NL" sz="2000" dirty="0" err="1"/>
              <a:t>preïmplantatie</a:t>
            </a:r>
            <a:r>
              <a:rPr lang="nl-NL" sz="2000" dirty="0"/>
              <a:t> genetische diagnostiek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Fenotype verklaring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Therapeutisch </a:t>
            </a:r>
            <a:r>
              <a:rPr lang="nl-NL" sz="2000" dirty="0" smtClean="0"/>
              <a:t>ingrijpen!</a:t>
            </a:r>
          </a:p>
          <a:p>
            <a:endParaRPr lang="nl-NL" sz="2000" dirty="0"/>
          </a:p>
          <a:p>
            <a:r>
              <a:rPr lang="nl-NL" sz="2000" dirty="0" smtClean="0"/>
              <a:t>EARLY PRO-TECT:</a:t>
            </a:r>
          </a:p>
          <a:p>
            <a:r>
              <a:rPr lang="nl-NL" sz="2000" dirty="0" err="1" smtClean="0"/>
              <a:t>ACEi</a:t>
            </a:r>
            <a:r>
              <a:rPr lang="nl-NL" sz="2000" dirty="0" smtClean="0"/>
              <a:t>: 40% minder snelle voortgang naar volgende fase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396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Gehoor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76" y="1340768"/>
            <a:ext cx="70210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5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Gehoor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Collageen IV zit ook in slakkenhuis (cochlea)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Verlies van </a:t>
            </a:r>
            <a:r>
              <a:rPr lang="nl-NL" sz="2000" dirty="0" err="1"/>
              <a:t>mid</a:t>
            </a:r>
            <a:r>
              <a:rPr lang="nl-NL" sz="2000" dirty="0"/>
              <a:t>-hoge tonen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Niet al op jonge leeftijd aanwezig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Symmetrisch, dus beide oren even erg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Gehoorapparaatjes hebben goed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Voorzichtig zijn met extra gehoorschade door hard geluid, medicatie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XLAS </a:t>
            </a:r>
            <a:r>
              <a:rPr lang="nl-NL" sz="2000" dirty="0" smtClean="0"/>
              <a:t>man en ARAS:  </a:t>
            </a:r>
            <a:r>
              <a:rPr lang="nl-NL" sz="2000" dirty="0"/>
              <a:t>controle vanaf 5-6 jarige leeftijd, elke 1-2 jaar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XLAS </a:t>
            </a:r>
            <a:r>
              <a:rPr lang="nl-NL" sz="2000" dirty="0" smtClean="0"/>
              <a:t>vrouw en ADAS: </a:t>
            </a:r>
            <a:r>
              <a:rPr lang="nl-NL" sz="2000" dirty="0"/>
              <a:t>alleen bij </a:t>
            </a:r>
            <a:r>
              <a:rPr lang="nl-NL" sz="2000" dirty="0" err="1"/>
              <a:t>proteinurie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Of eerder bij klachten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5292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837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8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Syndroom van </a:t>
            </a:r>
            <a:r>
              <a:rPr lang="nl-NL" dirty="0" err="1"/>
              <a:t>Alport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11560" y="1700808"/>
            <a:ext cx="8207375" cy="40322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A. Cecil </a:t>
            </a:r>
            <a:r>
              <a:rPr lang="en-US" sz="2000" dirty="0" err="1"/>
              <a:t>Alport</a:t>
            </a:r>
            <a:r>
              <a:rPr lang="en-US" sz="2000" dirty="0"/>
              <a:t>: Zuid </a:t>
            </a:r>
            <a:r>
              <a:rPr lang="en-US" sz="2000" dirty="0" err="1"/>
              <a:t>Afrikaanse</a:t>
            </a:r>
            <a:r>
              <a:rPr lang="en-US" sz="2000" dirty="0"/>
              <a:t> </a:t>
            </a:r>
            <a:r>
              <a:rPr lang="en-US" sz="2000" dirty="0" smtClean="0"/>
              <a:t>arts</a:t>
            </a:r>
            <a:r>
              <a:rPr lang="nl-NL" sz="2000" dirty="0" smtClean="0"/>
              <a:t>1880 </a:t>
            </a:r>
            <a:r>
              <a:rPr lang="nl-NL" sz="2000" dirty="0"/>
              <a:t>– </a:t>
            </a:r>
            <a:r>
              <a:rPr lang="nl-NL" sz="2000" dirty="0" smtClean="0"/>
              <a:t>1959</a:t>
            </a:r>
          </a:p>
          <a:p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familie</a:t>
            </a:r>
            <a:r>
              <a:rPr lang="en-US" sz="2000" dirty="0"/>
              <a:t> </a:t>
            </a:r>
            <a:r>
              <a:rPr lang="en-US" sz="2000" dirty="0" smtClean="0"/>
              <a:t>3 </a:t>
            </a:r>
            <a:r>
              <a:rPr lang="en-US" sz="2000" dirty="0" err="1" smtClean="0"/>
              <a:t>generaties</a:t>
            </a:r>
            <a:r>
              <a:rPr lang="en-US" sz="2000" dirty="0" smtClean="0"/>
              <a:t> met rode </a:t>
            </a:r>
            <a:r>
              <a:rPr lang="en-US" sz="2000" dirty="0" err="1" smtClean="0"/>
              <a:t>bloedcellen</a:t>
            </a:r>
            <a:r>
              <a:rPr lang="en-US" sz="2000" dirty="0" smtClean="0"/>
              <a:t> in de urine </a:t>
            </a:r>
            <a:r>
              <a:rPr lang="en-US" sz="2000" dirty="0"/>
              <a:t>en </a:t>
            </a:r>
            <a:r>
              <a:rPr lang="en-US" sz="2000" dirty="0" err="1"/>
              <a:t>gehoorsprobleem</a:t>
            </a:r>
            <a:r>
              <a:rPr lang="en-US" sz="2000" dirty="0" smtClean="0"/>
              <a:t>. </a:t>
            </a:r>
            <a:r>
              <a:rPr lang="en-US" sz="2000" dirty="0" err="1" smtClean="0"/>
              <a:t>Sommigen</a:t>
            </a:r>
            <a:r>
              <a:rPr lang="en-US" sz="2000" dirty="0" smtClean="0"/>
              <a:t> </a:t>
            </a:r>
            <a:r>
              <a:rPr lang="en-US" sz="2000" dirty="0" err="1" smtClean="0"/>
              <a:t>nierfalen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1927 </a:t>
            </a:r>
            <a:r>
              <a:rPr lang="en-US" sz="2000" dirty="0" err="1" smtClean="0"/>
              <a:t>publicatie</a:t>
            </a:r>
            <a:r>
              <a:rPr lang="en-US" sz="2000" dirty="0" smtClean="0"/>
              <a:t> in British Medical Journal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1961:  </a:t>
            </a:r>
            <a:r>
              <a:rPr lang="en-US" sz="2000" dirty="0" err="1"/>
              <a:t>Syndroom</a:t>
            </a:r>
            <a:r>
              <a:rPr lang="en-US" sz="2000" dirty="0"/>
              <a:t> van </a:t>
            </a:r>
            <a:r>
              <a:rPr lang="en-US" sz="2000" dirty="0" err="1" smtClean="0"/>
              <a:t>Alport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45645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6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anterieur (voorzijde) </a:t>
            </a:r>
            <a:r>
              <a:rPr lang="nl-NL" sz="2000" dirty="0" err="1"/>
              <a:t>lenticonus</a:t>
            </a:r>
            <a:r>
              <a:rPr lang="nl-NL" sz="2000" dirty="0"/>
              <a:t> (vervorming lens)</a:t>
            </a:r>
          </a:p>
          <a:p>
            <a:r>
              <a:rPr lang="nl-NL" sz="2000" dirty="0" smtClean="0"/>
              <a:t>    </a:t>
            </a:r>
            <a:r>
              <a:rPr lang="nl-NL" sz="2000" dirty="0"/>
              <a:t>lensvervanging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perimaculaire</a:t>
            </a:r>
            <a:r>
              <a:rPr lang="nl-NL" sz="2000" dirty="0"/>
              <a:t> (rond de gele vlek v/h netvlies) stippeling, </a:t>
            </a:r>
            <a:r>
              <a:rPr lang="nl-NL" sz="2000" dirty="0" err="1"/>
              <a:t>beinvloed</a:t>
            </a:r>
            <a:r>
              <a:rPr lang="nl-NL" sz="2000" dirty="0"/>
              <a:t> visus niet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Herhaaldelijk cornea erosies (hoornvlies beschadiging) 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XLAS man en ARAS: vanaf 15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jaar  controle, nadien jaarlijks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XLAS vrouw en ADAS: bij klachten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489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Geen behandeling van het onderliggende probleem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Dus: vertragen progressie nierfalen</a:t>
            </a: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ACE remming (</a:t>
            </a:r>
            <a:r>
              <a:rPr lang="nl-NL" sz="2000" dirty="0" err="1" smtClean="0"/>
              <a:t>lisinopril</a:t>
            </a:r>
            <a:r>
              <a:rPr lang="nl-NL" sz="2000" dirty="0" smtClean="0"/>
              <a:t> of </a:t>
            </a:r>
            <a:r>
              <a:rPr lang="nl-NL" sz="2000" dirty="0" err="1" smtClean="0"/>
              <a:t>enalapril</a:t>
            </a:r>
            <a:r>
              <a:rPr lang="nl-NL" sz="2000" dirty="0" smtClean="0"/>
              <a:t>) en zo nodig ARB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Vermindert de druk in </a:t>
            </a:r>
            <a:r>
              <a:rPr lang="nl-NL" sz="2000" dirty="0" err="1" smtClean="0"/>
              <a:t>glomerulus</a:t>
            </a:r>
            <a:r>
              <a:rPr lang="nl-NL" sz="2000" dirty="0" smtClean="0"/>
              <a:t>, afname </a:t>
            </a:r>
            <a:r>
              <a:rPr lang="nl-NL" sz="2000" dirty="0" err="1" smtClean="0"/>
              <a:t>proteinurie</a:t>
            </a:r>
            <a:r>
              <a:rPr lang="nl-NL" sz="2000" dirty="0" smtClean="0"/>
              <a:t>,  afname vorming bindweefsel</a:t>
            </a: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Reguleren </a:t>
            </a:r>
            <a:r>
              <a:rPr lang="nl-NL" sz="2000" dirty="0" smtClean="0"/>
              <a:t>bloeddruk (streven naar P50)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err="1" smtClean="0"/>
              <a:t>Life-style</a:t>
            </a:r>
            <a:r>
              <a:rPr lang="nl-NL" sz="2000" dirty="0" smtClean="0"/>
              <a:t> (dierlijk eiwit, zout en BMI&lt;25, niet roken)</a:t>
            </a: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Nierfunctie vervangende therapie:</a:t>
            </a:r>
          </a:p>
          <a:p>
            <a:pPr lvl="1"/>
            <a:r>
              <a:rPr lang="nl-NL" sz="2000" dirty="0"/>
              <a:t>Dialyse</a:t>
            </a:r>
          </a:p>
          <a:p>
            <a:pPr lvl="1"/>
            <a:r>
              <a:rPr lang="nl-NL" sz="2000" dirty="0" smtClean="0"/>
              <a:t>transplantatie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225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7091092" y="-1804076"/>
            <a:ext cx="2669384" cy="100689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146" name="0052C0F7-7F1D-4CB7-A660-A4164737801F" descr="0052C0F7-7F1D-4CB7-A660-A4164737801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5904656" cy="45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4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56" y="1412776"/>
            <a:ext cx="67206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5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l-NL" sz="2000" dirty="0" smtClean="0"/>
              <a:t>Advies moment van start ACE remming aangepast: </a:t>
            </a:r>
            <a:r>
              <a:rPr lang="nl-NL" sz="2000" dirty="0" err="1" smtClean="0"/>
              <a:t>nav</a:t>
            </a:r>
            <a:r>
              <a:rPr lang="nl-NL" sz="2000" dirty="0" smtClean="0"/>
              <a:t> EARLY PROTECT</a:t>
            </a:r>
          </a:p>
          <a:p>
            <a:endParaRPr lang="nl-NL" sz="2000" dirty="0"/>
          </a:p>
          <a:p>
            <a:r>
              <a:rPr lang="nl-NL" sz="2000" dirty="0" smtClean="0"/>
              <a:t>Bij diagnose en &gt;12-24 maanden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Mannen met XLAS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Mannen en vrouwen met ARAS</a:t>
            </a:r>
          </a:p>
          <a:p>
            <a:pPr marL="342900" indent="-342900">
              <a:buFontTx/>
              <a:buChar char="-"/>
            </a:pPr>
            <a:endParaRPr lang="nl-NL" sz="2000" dirty="0"/>
          </a:p>
          <a:p>
            <a:r>
              <a:rPr lang="nl-NL" sz="2000" dirty="0" smtClean="0"/>
              <a:t>Bij eiwit in de urine: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vrouwen met XLAS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Mannen en vrouwen met ADAS</a:t>
            </a:r>
          </a:p>
          <a:p>
            <a:endParaRPr lang="nl-NL" sz="2000" dirty="0" smtClean="0"/>
          </a:p>
          <a:p>
            <a:r>
              <a:rPr lang="nl-NL" sz="2000" dirty="0"/>
              <a:t>	</a:t>
            </a:r>
            <a:r>
              <a:rPr lang="nl-NL" sz="2000" dirty="0" smtClean="0"/>
              <a:t>				</a:t>
            </a:r>
            <a:r>
              <a:rPr lang="nl-NL" sz="2000" dirty="0" smtClean="0"/>
              <a:t>	</a:t>
            </a:r>
            <a:r>
              <a:rPr lang="nl-NL" sz="1200" dirty="0" err="1" smtClean="0"/>
              <a:t>Ped</a:t>
            </a:r>
            <a:r>
              <a:rPr lang="nl-NL" sz="1200" dirty="0" smtClean="0"/>
              <a:t> </a:t>
            </a:r>
            <a:r>
              <a:rPr lang="nl-NL" sz="1200" dirty="0" err="1" smtClean="0"/>
              <a:t>nephrol</a:t>
            </a:r>
            <a:r>
              <a:rPr lang="nl-NL" sz="1200" dirty="0" smtClean="0"/>
              <a:t> 2021 (Gross)</a:t>
            </a:r>
          </a:p>
        </p:txBody>
      </p:sp>
    </p:spTree>
    <p:extLst>
      <p:ext uri="{BB962C8B-B14F-4D97-AF65-F5344CB8AC3E}">
        <p14:creationId xmlns:p14="http://schemas.microsoft.com/office/powerpoint/2010/main" val="18456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Vooralsnog geen goedgekeurde behandeling </a:t>
            </a:r>
            <a:r>
              <a:rPr lang="nl-NL" sz="2000" dirty="0" err="1" smtClean="0"/>
              <a:t>Alport</a:t>
            </a:r>
            <a:r>
              <a:rPr lang="nl-NL" sz="2000" dirty="0" smtClean="0"/>
              <a:t> Syndroom</a:t>
            </a:r>
          </a:p>
          <a:p>
            <a:endParaRPr lang="nl-NL" sz="2000" dirty="0"/>
          </a:p>
          <a:p>
            <a:r>
              <a:rPr lang="nl-NL" sz="2000" dirty="0" smtClean="0"/>
              <a:t>Verschillende middelen in onderzoek:</a:t>
            </a:r>
          </a:p>
          <a:p>
            <a:pPr marL="342900" indent="-342900">
              <a:buFontTx/>
              <a:buChar char="-"/>
            </a:pPr>
            <a:r>
              <a:rPr lang="nl-NL" sz="2000" dirty="0" err="1" smtClean="0"/>
              <a:t>Lademirsen</a:t>
            </a:r>
            <a:r>
              <a:rPr lang="nl-NL" sz="2000" dirty="0" smtClean="0"/>
              <a:t>: anti-fibrotisch (fase II)</a:t>
            </a:r>
          </a:p>
          <a:p>
            <a:pPr marL="342900" indent="-342900">
              <a:buFontTx/>
              <a:buChar char="-"/>
            </a:pPr>
            <a:r>
              <a:rPr lang="nl-NL" sz="2000" smtClean="0"/>
              <a:t>Bardoxalone: </a:t>
            </a:r>
            <a:r>
              <a:rPr lang="nl-NL" sz="2000" dirty="0" smtClean="0"/>
              <a:t>anti-inflammatoir (</a:t>
            </a:r>
            <a:r>
              <a:rPr lang="nl-NL" sz="2000" dirty="0" err="1" smtClean="0"/>
              <a:t>faseII</a:t>
            </a:r>
            <a:r>
              <a:rPr lang="nl-NL" sz="2000" dirty="0" smtClean="0"/>
              <a:t>/III)</a:t>
            </a:r>
          </a:p>
          <a:p>
            <a:pPr marL="342900" indent="-342900">
              <a:buFontTx/>
              <a:buChar char="-"/>
            </a:pPr>
            <a:r>
              <a:rPr lang="nl-NL" sz="2000" dirty="0" err="1" smtClean="0"/>
              <a:t>Sparsentas</a:t>
            </a:r>
            <a:r>
              <a:rPr lang="nl-NL" sz="2000" dirty="0" smtClean="0"/>
              <a:t> (fase II/III)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DDR1inhibitor (geen studies)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SGLT2 inhibitoren : </a:t>
            </a:r>
            <a:r>
              <a:rPr lang="nl-NL" sz="2000" dirty="0" err="1" smtClean="0"/>
              <a:t>Flozin</a:t>
            </a:r>
            <a:r>
              <a:rPr lang="nl-NL" sz="2000" dirty="0" smtClean="0"/>
              <a:t>: vernauwen aanvoerend vat </a:t>
            </a:r>
            <a:r>
              <a:rPr lang="nl-NL" sz="2000" dirty="0" err="1" smtClean="0"/>
              <a:t>glomerulus</a:t>
            </a:r>
            <a:r>
              <a:rPr lang="nl-NL" sz="2000" dirty="0" smtClean="0"/>
              <a:t> (</a:t>
            </a:r>
            <a:r>
              <a:rPr lang="nl-NL" sz="2000" dirty="0" err="1" smtClean="0"/>
              <a:t>faseII</a:t>
            </a:r>
            <a:r>
              <a:rPr lang="nl-NL" sz="2000" dirty="0" smtClean="0"/>
              <a:t>/III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8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Transplantatie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XLAS: overleving van </a:t>
            </a:r>
            <a:r>
              <a:rPr lang="nl-NL" sz="2000" dirty="0" err="1"/>
              <a:t>Tx</a:t>
            </a:r>
            <a:r>
              <a:rPr lang="nl-NL" sz="2000" dirty="0"/>
              <a:t> nier gelijk of beter aan </a:t>
            </a:r>
            <a:r>
              <a:rPr lang="nl-NL" sz="2000" dirty="0" err="1"/>
              <a:t>patienten</a:t>
            </a:r>
            <a:r>
              <a:rPr lang="nl-NL" sz="2000" dirty="0"/>
              <a:t> met andere erfelijke </a:t>
            </a:r>
            <a:r>
              <a:rPr lang="nl-NL" sz="2000" dirty="0" smtClean="0"/>
              <a:t>nierziekten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Ziekte komt niet terug in het </a:t>
            </a:r>
            <a:r>
              <a:rPr lang="nl-NL" sz="2000" dirty="0" err="1" smtClean="0"/>
              <a:t>niertransplantaat</a:t>
            </a:r>
            <a:endParaRPr lang="nl-NL" sz="2000" dirty="0" smtClean="0"/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3-5% ontwikkelt antistoffen tegen GBM </a:t>
            </a:r>
            <a:endParaRPr lang="nl-NL" sz="2000" dirty="0" smtClean="0"/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Indien een </a:t>
            </a:r>
            <a:r>
              <a:rPr lang="nl-NL" sz="2000" dirty="0" smtClean="0"/>
              <a:t>vrouw met XLAS </a:t>
            </a:r>
            <a:r>
              <a:rPr lang="nl-NL" sz="2000" dirty="0"/>
              <a:t>wil doneren: niet zonder risico. Dus beoordelen nierfunctie, urine en </a:t>
            </a:r>
            <a:r>
              <a:rPr lang="nl-NL" sz="2000" dirty="0" err="1"/>
              <a:t>nierbiopt</a:t>
            </a:r>
            <a:r>
              <a:rPr lang="nl-NL" sz="2000" dirty="0" smtClean="0"/>
              <a:t>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852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Zwangerschap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Weinig literatuur over </a:t>
            </a:r>
            <a:r>
              <a:rPr lang="nl-NL" sz="2000" dirty="0" err="1" smtClean="0"/>
              <a:t>Alport</a:t>
            </a:r>
            <a:r>
              <a:rPr lang="nl-NL" sz="2000" dirty="0" smtClean="0"/>
              <a:t> en zwangerschap: 2017 grootste serie beschreven (n=7 en review literatuur):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Geen problemen bij alleen hematurie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nl-NL" sz="2000" dirty="0" err="1" smtClean="0"/>
              <a:t>Proteinurie</a:t>
            </a:r>
            <a:r>
              <a:rPr lang="nl-NL" sz="2000" dirty="0" smtClean="0"/>
              <a:t>: kans  op achteruitgang nierfunctie en ontstaan van pre-eclampsie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Na bevalling geen verslechtering van kliniek </a:t>
            </a:r>
            <a:r>
              <a:rPr lang="nl-NL" sz="2000" dirty="0" err="1" smtClean="0"/>
              <a:t>tov</a:t>
            </a:r>
            <a:r>
              <a:rPr lang="nl-NL" sz="2000" dirty="0" smtClean="0"/>
              <a:t> voor zwangerschap indien normale nierfunctie en geen hypertensie</a:t>
            </a: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staken </a:t>
            </a:r>
            <a:r>
              <a:rPr lang="nl-NL" sz="2000" dirty="0"/>
              <a:t>van </a:t>
            </a:r>
            <a:r>
              <a:rPr lang="nl-NL" sz="2000" dirty="0" err="1" smtClean="0"/>
              <a:t>ACEi</a:t>
            </a:r>
            <a:r>
              <a:rPr lang="nl-NL" sz="2000" dirty="0"/>
              <a:t> </a:t>
            </a:r>
            <a:r>
              <a:rPr lang="nl-NL" sz="2000" dirty="0" smtClean="0"/>
              <a:t>tijdens zwangerschap</a:t>
            </a:r>
            <a:r>
              <a:rPr lang="nl-NL" sz="2000" dirty="0" smtClean="0"/>
              <a:t>:</a:t>
            </a:r>
            <a:endParaRPr lang="nl-NL" sz="2000" dirty="0"/>
          </a:p>
          <a:p>
            <a:pPr lvl="1"/>
            <a:r>
              <a:rPr lang="nl-NL" sz="2000" dirty="0"/>
              <a:t>Voor start zwangerschap (USA)</a:t>
            </a:r>
          </a:p>
          <a:p>
            <a:pPr lvl="1"/>
            <a:r>
              <a:rPr lang="nl-NL" sz="2000" dirty="0"/>
              <a:t>Na bevestiging zwangerschap (Europa</a:t>
            </a:r>
            <a:r>
              <a:rPr lang="nl-NL" sz="2000" dirty="0" smtClean="0"/>
              <a:t>)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6017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Take Home Message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err="1" smtClean="0"/>
              <a:t>Alport</a:t>
            </a:r>
            <a:r>
              <a:rPr lang="nl-NL" sz="2000" dirty="0" smtClean="0"/>
              <a:t> syndroom is een erfelijke aandoening die zich uit in de nieren, oren en ogen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Meest voorkomend XLAS, gedraagt zich het zelfde als ARAS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Genetische diagnostiek bij voorkeur bij aanhoudende hematurie zodat behandeling met </a:t>
            </a:r>
            <a:r>
              <a:rPr lang="nl-NL" sz="2000" dirty="0" err="1" smtClean="0"/>
              <a:t>ACEi</a:t>
            </a:r>
            <a:r>
              <a:rPr lang="nl-NL" sz="2000" dirty="0" smtClean="0"/>
              <a:t> tijdig kan worden gestart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Start </a:t>
            </a:r>
            <a:r>
              <a:rPr lang="nl-NL" sz="2000" dirty="0" err="1" smtClean="0"/>
              <a:t>ACEi</a:t>
            </a:r>
            <a:r>
              <a:rPr lang="nl-NL" sz="2000" dirty="0" smtClean="0"/>
              <a:t> bij hematurie (of diagnose) bij mannen met XLAS en mannen en vrouwen met ARAS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Vrouwen met XLAS evengoed volgen (8% nierfalen op </a:t>
            </a:r>
            <a:r>
              <a:rPr lang="nl-NL" sz="2000" smtClean="0"/>
              <a:t>latere leeftijd)</a:t>
            </a:r>
            <a:endParaRPr lang="nl-NL" sz="2000" dirty="0" smtClean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499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D2118CFD-BEA2-4330-8838-939DFCBFC977" descr="D2118CFD-BEA2-4330-8838-939DFCBFC9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88272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0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914400" y="461797"/>
            <a:ext cx="8229600" cy="1143000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Syndroom </a:t>
            </a:r>
            <a:r>
              <a:rPr lang="nl-NL" dirty="0"/>
              <a:t>van </a:t>
            </a:r>
            <a:r>
              <a:rPr lang="nl-NL" dirty="0" err="1"/>
              <a:t>Alport</a:t>
            </a:r>
            <a:endParaRPr lang="nl-NL" dirty="0"/>
          </a:p>
        </p:txBody>
      </p:sp>
      <p:sp>
        <p:nvSpPr>
          <p:cNvPr id="3" name="Tijdelijke aanduiding voor tekst 2"/>
          <p:cNvSpPr txBox="1">
            <a:spLocks/>
          </p:cNvSpPr>
          <p:nvPr/>
        </p:nvSpPr>
        <p:spPr>
          <a:xfrm>
            <a:off x="468314" y="1604797"/>
            <a:ext cx="8207375" cy="40322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Office LF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heSansOffice LF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Office LF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heSansOffice LF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heSansOffice LF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/>
              <a:t>Wanneer denken we er aan?</a:t>
            </a:r>
          </a:p>
          <a:p>
            <a:r>
              <a:rPr lang="nl-NL" sz="2000" dirty="0"/>
              <a:t>Bij toeval rode bloedcellen in de </a:t>
            </a:r>
            <a:r>
              <a:rPr lang="nl-NL" sz="2000" dirty="0" smtClean="0"/>
              <a:t>urine bij herhaling</a:t>
            </a:r>
            <a:endParaRPr lang="nl-NL" sz="2000" dirty="0"/>
          </a:p>
          <a:p>
            <a:r>
              <a:rPr lang="nl-NL" sz="2000" dirty="0"/>
              <a:t>Verkleurde urine (rood, cola kleur</a:t>
            </a:r>
            <a:r>
              <a:rPr lang="nl-NL" sz="2000" dirty="0" smtClean="0"/>
              <a:t>), vaak na een verkoudheid</a:t>
            </a:r>
            <a:endParaRPr lang="nl-NL" sz="2000" dirty="0"/>
          </a:p>
          <a:p>
            <a:r>
              <a:rPr lang="nl-NL" sz="2000" dirty="0"/>
              <a:t>Voorkomen in de </a:t>
            </a:r>
            <a:r>
              <a:rPr lang="nl-NL" sz="2000" dirty="0" smtClean="0"/>
              <a:t>familie, vaak met nierfalen</a:t>
            </a:r>
            <a:endParaRPr lang="nl-NL" sz="2000" dirty="0"/>
          </a:p>
          <a:p>
            <a:r>
              <a:rPr lang="nl-NL" sz="2000" dirty="0"/>
              <a:t>Probleem van het gehoor</a:t>
            </a:r>
          </a:p>
          <a:p>
            <a:r>
              <a:rPr lang="nl-NL" sz="2000" dirty="0"/>
              <a:t>Probleem met het zien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Voorkomen: </a:t>
            </a:r>
            <a:r>
              <a:rPr lang="nl-NL" sz="2000" dirty="0" smtClean="0"/>
              <a:t>1:5000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547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Syndroom van </a:t>
            </a:r>
            <a:r>
              <a:rPr lang="nl-NL" dirty="0" err="1"/>
              <a:t>Alport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Erfelijke </a:t>
            </a:r>
            <a:r>
              <a:rPr lang="nl-NL" sz="2000" dirty="0" smtClean="0"/>
              <a:t>nieraandoening, </a:t>
            </a:r>
            <a:r>
              <a:rPr lang="nl-NL" sz="2000" dirty="0"/>
              <a:t>die samen gaat met problemen van het gehoor en de </a:t>
            </a:r>
            <a:r>
              <a:rPr lang="nl-NL" sz="2000" dirty="0" smtClean="0"/>
              <a:t>ogen.</a:t>
            </a:r>
            <a:endParaRPr lang="nl-N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5602244" cy="30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1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nieren</a:t>
            </a:r>
          </a:p>
        </p:txBody>
      </p:sp>
      <p:pic>
        <p:nvPicPr>
          <p:cNvPr id="2050" name="804687A4-E95F-4EFF-8C7F-21B9035DE727" descr="804687A4-E95F-4EFF-8C7F-21B9035DE7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5" y="1403351"/>
            <a:ext cx="7704856" cy="45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0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bestanddelen GBM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40" y="1484784"/>
            <a:ext cx="3934672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Pathogenese, wat gaat er mis?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833382" y="-243871"/>
            <a:ext cx="2503715" cy="1402340"/>
          </a:xfrm>
        </p:spPr>
        <p:txBody>
          <a:bodyPr>
            <a:normAutofit/>
          </a:bodyPr>
          <a:lstStyle/>
          <a:p>
            <a:endParaRPr lang="nl-NL" sz="2000" dirty="0"/>
          </a:p>
        </p:txBody>
      </p:sp>
      <p:pic>
        <p:nvPicPr>
          <p:cNvPr id="3074" name="3D847682-618F-40F3-A972-52E81DA93DCA" descr="3D847682-618F-40F3-A972-52E81DA93D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680463" cy="40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4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-6326581" y="2614696"/>
            <a:ext cx="8207375" cy="4032251"/>
          </a:xfrm>
        </p:spPr>
        <p:txBody>
          <a:bodyPr/>
          <a:lstStyle/>
          <a:p>
            <a:endParaRPr lang="nl-NL"/>
          </a:p>
        </p:txBody>
      </p:sp>
      <p:pic>
        <p:nvPicPr>
          <p:cNvPr id="8194" name="DA3DC201-F9D8-4408-9460-1F7E367B6EED" descr="DA3DC201-F9D8-4408-9460-1F7E367B6E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056784" cy="517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mc_template_v1">
  <a:themeElements>
    <a:clrScheme name="MUMC">
      <a:dk1>
        <a:srgbClr val="004289"/>
      </a:dk1>
      <a:lt1>
        <a:srgbClr val="FFFFFF"/>
      </a:lt1>
      <a:dk2>
        <a:srgbClr val="FF6B00"/>
      </a:dk2>
      <a:lt2>
        <a:srgbClr val="FFFFFF"/>
      </a:lt2>
      <a:accent1>
        <a:srgbClr val="004289"/>
      </a:accent1>
      <a:accent2>
        <a:srgbClr val="FFA665"/>
      </a:accent2>
      <a:accent3>
        <a:srgbClr val="1F8BFF"/>
      </a:accent3>
      <a:accent4>
        <a:srgbClr val="D20000"/>
      </a:accent4>
      <a:accent5>
        <a:srgbClr val="FFE100"/>
      </a:accent5>
      <a:accent6>
        <a:srgbClr val="EC5602"/>
      </a:accent6>
      <a:hlink>
        <a:srgbClr val="0000FF"/>
      </a:hlink>
      <a:folHlink>
        <a:srgbClr val="800080"/>
      </a:folHlink>
    </a:clrScheme>
    <a:fontScheme name="MaastrichtUMC">
      <a:majorFont>
        <a:latin typeface="TheSansOfficeLF"/>
        <a:ea typeface=""/>
        <a:cs typeface=""/>
      </a:majorFont>
      <a:minorFont>
        <a:latin typeface="TheSansOfficeLF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c33eae-e522-400a-aaac-3e86f97f4eba">
      <Terms xmlns="http://schemas.microsoft.com/office/infopath/2007/PartnerControls"/>
    </lcf76f155ced4ddcb4097134ff3c332f>
    <TaxCatchAll xmlns="9c1c412f-b643-446d-99ef-bf26fadf0e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3CA4FF381D74EB9426F7A02061808" ma:contentTypeVersion="18" ma:contentTypeDescription="Een nieuw document maken." ma:contentTypeScope="" ma:versionID="c581f40014a141577578d081cab39546">
  <xsd:schema xmlns:xsd="http://www.w3.org/2001/XMLSchema" xmlns:xs="http://www.w3.org/2001/XMLSchema" xmlns:p="http://schemas.microsoft.com/office/2006/metadata/properties" xmlns:ns2="71c33eae-e522-400a-aaac-3e86f97f4eba" xmlns:ns3="4b2491aa-951b-4943-8647-4dc6eee7a6bd" xmlns:ns4="9c1c412f-b643-446d-99ef-bf26fadf0ee9" targetNamespace="http://schemas.microsoft.com/office/2006/metadata/properties" ma:root="true" ma:fieldsID="c78c48e2d6fb867cf53ed61223312ba9" ns2:_="" ns3:_="" ns4:_="">
    <xsd:import namespace="71c33eae-e522-400a-aaac-3e86f97f4eba"/>
    <xsd:import namespace="4b2491aa-951b-4943-8647-4dc6eee7a6bd"/>
    <xsd:import namespace="9c1c412f-b643-446d-99ef-bf26fadf0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33eae-e522-400a-aaac-3e86f97f4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d867c2a-cafd-47d4-9bb7-7e23cb4e68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91aa-951b-4943-8647-4dc6eee7a6b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412f-b643-446d-99ef-bf26fadf0ee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d75fdcb-d4c7-4261-bf05-ae88251487a9}" ma:internalName="TaxCatchAll" ma:showField="CatchAllData" ma:web="9c1c412f-b643-446d-99ef-bf26fadf0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C4C657-A68E-4EB0-AB4F-05725CBB0A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959FB6-0202-4F25-A98E-2C9E52B262AF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65EBDC-7B8E-4C0A-8B7D-8684298EC7BA}"/>
</file>

<file path=docProps/app.xml><?xml version="1.0" encoding="utf-8"?>
<Properties xmlns="http://schemas.openxmlformats.org/officeDocument/2006/extended-properties" xmlns:vt="http://schemas.openxmlformats.org/officeDocument/2006/docPropsVTypes">
  <Template>mumc_template_v1</Template>
  <TotalTime>0</TotalTime>
  <Words>1027</Words>
  <Application>Microsoft Office PowerPoint</Application>
  <PresentationFormat>Diavoorstelling (4:3)</PresentationFormat>
  <Paragraphs>175</Paragraphs>
  <Slides>39</Slides>
  <Notes>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4" baseType="lpstr">
      <vt:lpstr>Arial</vt:lpstr>
      <vt:lpstr>Calibri</vt:lpstr>
      <vt:lpstr>TheSansOffice LF</vt:lpstr>
      <vt:lpstr>TheSansOfficeLF</vt:lpstr>
      <vt:lpstr>mumc_template_v1</vt:lpstr>
      <vt:lpstr>Syndroom van Alport</vt:lpstr>
      <vt:lpstr>International workshop Alport  2017 Glasgow</vt:lpstr>
      <vt:lpstr>Syndroom van Alport</vt:lpstr>
      <vt:lpstr> Syndroom van Alport</vt:lpstr>
      <vt:lpstr>Syndroom van Alport</vt:lpstr>
      <vt:lpstr>De nieren</vt:lpstr>
      <vt:lpstr>Belangrijke bestanddelen GBM</vt:lpstr>
      <vt:lpstr>Pathogenese, wat gaat er mis?</vt:lpstr>
      <vt:lpstr>PowerPoint-presentatie</vt:lpstr>
      <vt:lpstr>Rode bloedcel</vt:lpstr>
      <vt:lpstr>Veranderingen Glomerulus in Alport syndroom</vt:lpstr>
      <vt:lpstr>  Collageen IV mutaties  </vt:lpstr>
      <vt:lpstr>Diagnostiek</vt:lpstr>
      <vt:lpstr>Diagnose</vt:lpstr>
      <vt:lpstr>Genetica</vt:lpstr>
      <vt:lpstr>Genetica</vt:lpstr>
      <vt:lpstr>Genetica</vt:lpstr>
      <vt:lpstr>Genetica</vt:lpstr>
      <vt:lpstr>XLAS, mannen</vt:lpstr>
      <vt:lpstr>XLAS, vrouwen</vt:lpstr>
      <vt:lpstr>X-linked Alport syndroom (XLAS)</vt:lpstr>
      <vt:lpstr>Autosomaal recessief AS</vt:lpstr>
      <vt:lpstr>Autosomaal recessief AS (ARAS)</vt:lpstr>
      <vt:lpstr>Autosomaal dominant AS</vt:lpstr>
      <vt:lpstr>Autosomaal dominant AS</vt:lpstr>
      <vt:lpstr>Genetisch onderzoek</vt:lpstr>
      <vt:lpstr>Gehoor</vt:lpstr>
      <vt:lpstr>Gehoor</vt:lpstr>
      <vt:lpstr>Ogen</vt:lpstr>
      <vt:lpstr>Ogen</vt:lpstr>
      <vt:lpstr>Behandeling</vt:lpstr>
      <vt:lpstr>Behandeling</vt:lpstr>
      <vt:lpstr>Behandeling</vt:lpstr>
      <vt:lpstr>Behandeling</vt:lpstr>
      <vt:lpstr>Behandeling</vt:lpstr>
      <vt:lpstr>Transplantatie</vt:lpstr>
      <vt:lpstr>Zwangerschap</vt:lpstr>
      <vt:lpstr>Take Home Message</vt:lpstr>
      <vt:lpstr>PowerPoint-presentatie</vt:lpstr>
    </vt:vector>
  </TitlesOfParts>
  <Company>MUMC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Zonneveld van G. (Geertjan)</dc:creator>
  <cp:lastModifiedBy>Engels F.A.P.T. (Flore)</cp:lastModifiedBy>
  <cp:revision>35</cp:revision>
  <cp:lastPrinted>2016-02-04T09:57:45Z</cp:lastPrinted>
  <dcterms:created xsi:type="dcterms:W3CDTF">2016-02-26T09:48:52Z</dcterms:created>
  <dcterms:modified xsi:type="dcterms:W3CDTF">2021-05-27T08:57:35Z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0x0101009EA3CA4FF381D74EB9426F7A02061808</vt:lpwstr>
  </property>
</Properties>
</file>